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3"/>
  </p:notesMasterIdLst>
  <p:sldIdLst>
    <p:sldId id="684" r:id="rId2"/>
    <p:sldId id="727" r:id="rId3"/>
    <p:sldId id="728" r:id="rId4"/>
    <p:sldId id="729" r:id="rId5"/>
    <p:sldId id="7569" r:id="rId6"/>
    <p:sldId id="262" r:id="rId7"/>
    <p:sldId id="5024" r:id="rId8"/>
    <p:sldId id="5258" r:id="rId9"/>
    <p:sldId id="5282" r:id="rId10"/>
    <p:sldId id="5284" r:id="rId11"/>
    <p:sldId id="5285" r:id="rId12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58"/>
    <p:restoredTop sz="94690"/>
  </p:normalViewPr>
  <p:slideViewPr>
    <p:cSldViewPr snapToGrid="0" snapToObjects="1">
      <p:cViewPr varScale="1">
        <p:scale>
          <a:sx n="114" d="100"/>
          <a:sy n="114" d="100"/>
        </p:scale>
        <p:origin x="42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hyperlink" Target="https://salesconnect.cisco.com/open.html?c=d691a589-c067-4019-b2ea-07bb753b3c57" TargetMode="External"/><Relationship Id="rId13" Type="http://schemas.openxmlformats.org/officeDocument/2006/relationships/hyperlink" Target="https://salesconnect.cisco.com/#/program/PAGE-12356" TargetMode="External"/><Relationship Id="rId18" Type="http://schemas.openxmlformats.org/officeDocument/2006/relationships/hyperlink" Target="https://salesconnect.cisco.com/open.html?c=ce7b4f3e-97a3-4eb1-b749-ef7b19631ec9" TargetMode="External"/><Relationship Id="rId3" Type="http://schemas.openxmlformats.org/officeDocument/2006/relationships/hyperlink" Target="https://www.cisco.com/c/en/us/solutions/collateral/enterprise-networks/software-defined-access/solution-overview-c22-739012.html" TargetMode="External"/><Relationship Id="rId21" Type="http://schemas.openxmlformats.org/officeDocument/2006/relationships/hyperlink" Target="https://salesconnect.cisco.com/#/program/PAGE-9956" TargetMode="External"/><Relationship Id="rId7" Type="http://schemas.openxmlformats.org/officeDocument/2006/relationships/hyperlink" Target="https://dcloud2-lon.cisco.com/content/instantdemo/cisco-dna-center-automation-and-assurance-v1-3-1-for-partners-instant-demo?returnPathTitleKey=content-view" TargetMode="External"/><Relationship Id="rId12" Type="http://schemas.openxmlformats.org/officeDocument/2006/relationships/hyperlink" Target="https://salesconnect.cisco.com/open.html?c=6803454e-2ba6-4f17-8f14-d9bdb1733357" TargetMode="External"/><Relationship Id="rId17" Type="http://schemas.openxmlformats.org/officeDocument/2006/relationships/hyperlink" Target="https://salesconnect.cisco.com/open.html?c=6e24e45e-9838-455a-a6af-792b017f50cc" TargetMode="External"/><Relationship Id="rId2" Type="http://schemas.openxmlformats.org/officeDocument/2006/relationships/hyperlink" Target="https://digital-learning.cisco.com/" TargetMode="External"/><Relationship Id="rId16" Type="http://schemas.openxmlformats.org/officeDocument/2006/relationships/hyperlink" Target="https://salesconnect.cisco.com/open.html?c=eee648b4-aa27-4532-8cda-ebbf3f678d5a" TargetMode="External"/><Relationship Id="rId20" Type="http://schemas.openxmlformats.org/officeDocument/2006/relationships/hyperlink" Target="https://salesconnect.cisco.com/" TargetMode="External"/><Relationship Id="rId1" Type="http://schemas.openxmlformats.org/officeDocument/2006/relationships/hyperlink" Target="https://www.cisco.com/c/en/us/solutions/enterprise-networks/software-defined-access/index.html#~stickynav=4" TargetMode="External"/><Relationship Id="rId6" Type="http://schemas.openxmlformats.org/officeDocument/2006/relationships/hyperlink" Target="https://dcloud2-sjc.cisco.com/content/instantdemo/dnac-demonow-instant" TargetMode="External"/><Relationship Id="rId11" Type="http://schemas.openxmlformats.org/officeDocument/2006/relationships/hyperlink" Target="https://salesconnect.cisco.com/open.html?c=1e25d3c2-c42b-495c-acdd-3efd01f8710f" TargetMode="External"/><Relationship Id="rId5" Type="http://schemas.openxmlformats.org/officeDocument/2006/relationships/hyperlink" Target="https://www.cisco.com/c/en/us/solutions/collateral/enterprise-networks/software-defined-access/guide-c07-739524.html" TargetMode="External"/><Relationship Id="rId15" Type="http://schemas.openxmlformats.org/officeDocument/2006/relationships/hyperlink" Target="https://salesconnect.cisco.com/#/program/PAGE-14862" TargetMode="External"/><Relationship Id="rId10" Type="http://schemas.openxmlformats.org/officeDocument/2006/relationships/hyperlink" Target="https://www.youtube.com/channel/UCHDBMhhEDalzaiFGXOhHJDg/featured" TargetMode="External"/><Relationship Id="rId19" Type="http://schemas.openxmlformats.org/officeDocument/2006/relationships/hyperlink" Target="https://salesconnect.cisco.com/open.html?c=05a14989-d312-4055-8188-a38371653698" TargetMode="External"/><Relationship Id="rId4" Type="http://schemas.openxmlformats.org/officeDocument/2006/relationships/hyperlink" Target="https://www.cisco.com/c/dam/en/us/products/se/2018/1/Collateral/nb-06-software-defined-access-ebook-en.pdf" TargetMode="External"/><Relationship Id="rId9" Type="http://schemas.openxmlformats.org/officeDocument/2006/relationships/hyperlink" Target="https://salesconnect.cisco.com/open.html?c=5cff8b55-e0db-46a1-926a-eb093af91e9d" TargetMode="External"/><Relationship Id="rId14" Type="http://schemas.openxmlformats.org/officeDocument/2006/relationships/hyperlink" Target="https://www.ciscolive.com/c/dam/r/ciscolive/us/docs/2019/pdf/BRKARC-2009.pdf" TargetMode="External"/><Relationship Id="rId22" Type="http://schemas.openxmlformats.org/officeDocument/2006/relationships/hyperlink" Target="https://salesconnect.cisco.com/open.html?c=29965c57-7f79-4dac-8352-3ee2aa7a1f33" TargetMode="Externa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isco.com/c/dam/en/us/td/docs/solutions/CVD/Campus/CVD-Encrypted-Traffic-Analytics-Deployment-Guide-2019JUL.pdf" TargetMode="External"/><Relationship Id="rId13" Type="http://schemas.openxmlformats.org/officeDocument/2006/relationships/hyperlink" Target="https://www.cisco.com/c/en/us/solutions/enterprise-networks/service-listing.html" TargetMode="External"/><Relationship Id="rId3" Type="http://schemas.openxmlformats.org/officeDocument/2006/relationships/hyperlink" Target="https://community.cisco.com/t5/networking-documents/cisco-sda-design-guidance-and-best-practices/ta-p/3865954" TargetMode="External"/><Relationship Id="rId7" Type="http://schemas.openxmlformats.org/officeDocument/2006/relationships/hyperlink" Target="https://www.cisco.com/c/en/us/td/docs/switches/lan/catalyst9400/software/release/16-6/configuration_guide/cf/b_166_cf_9400_cg/b_166_cf_9400_cg_chapter_010.pdf" TargetMode="External"/><Relationship Id="rId12" Type="http://schemas.openxmlformats.org/officeDocument/2006/relationships/hyperlink" Target="https://cs.co/sdahelpdesk" TargetMode="External"/><Relationship Id="rId2" Type="http://schemas.openxmlformats.org/officeDocument/2006/relationships/hyperlink" Target="https://community.cisco.com/t5/networking-documents/cisco-software-defined-access-sda-high-level-design-hld-template/ta-p/3856326" TargetMode="External"/><Relationship Id="rId1" Type="http://schemas.openxmlformats.org/officeDocument/2006/relationships/hyperlink" Target="http://cs.co/sda-community" TargetMode="External"/><Relationship Id="rId6" Type="http://schemas.openxmlformats.org/officeDocument/2006/relationships/hyperlink" Target="https://www.cisco.com/c/dam/en/us/td/docs/solutions/CVD/Campus/CVD-Software-Defined-Access-Segmentation-Design-Guide-2018MAY.pdf" TargetMode="External"/><Relationship Id="rId11" Type="http://schemas.openxmlformats.org/officeDocument/2006/relationships/hyperlink" Target="https://www.cisco.com/c/en/us/support/cloud-systems-management/dna-center/products-device-support-tables-list.html" TargetMode="External"/><Relationship Id="rId5" Type="http://schemas.openxmlformats.org/officeDocument/2006/relationships/hyperlink" Target="https://www.cisco.com/c/dam/en/us/td/docs/solutions/CVD/Campus/CVD-Software-Defined-Access-Deployment-Guide-2018SEP.pdf" TargetMode="External"/><Relationship Id="rId15" Type="http://schemas.openxmlformats.org/officeDocument/2006/relationships/hyperlink" Target="http://cs.co/MINT" TargetMode="External"/><Relationship Id="rId10" Type="http://schemas.openxmlformats.org/officeDocument/2006/relationships/hyperlink" Target="http://cs.co/sda-compatibility-matrix" TargetMode="External"/><Relationship Id="rId4" Type="http://schemas.openxmlformats.org/officeDocument/2006/relationships/hyperlink" Target="https://www.cisco.com/c/dam/en/us/td/docs/solutions/CVD/Campus/CVD-Software-Defined-Access-Design-Guide-2018AUG.pdf" TargetMode="External"/><Relationship Id="rId9" Type="http://schemas.openxmlformats.org/officeDocument/2006/relationships/hyperlink" Target="https://cisco.box.com/v/SDA-Design-Playbook" TargetMode="External"/><Relationship Id="rId14" Type="http://schemas.openxmlformats.org/officeDocument/2006/relationships/hyperlink" Target="https://www.cisco.com/c/en/us/services/technical/solution-support.html" TargetMode="External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hyperlink" Target="https://cs.co/sdahelpdesk" TargetMode="External"/><Relationship Id="rId3" Type="http://schemas.openxmlformats.org/officeDocument/2006/relationships/hyperlink" Target="https://www.cisco.com/c/en/us/support/cloud-systems-management/dna-center/products-release-notes-list.html" TargetMode="External"/><Relationship Id="rId7" Type="http://schemas.openxmlformats.org/officeDocument/2006/relationships/hyperlink" Target="https://learningnetwork.cisco.com/community/learning_center/dna-center-training-videos" TargetMode="External"/><Relationship Id="rId2" Type="http://schemas.openxmlformats.org/officeDocument/2006/relationships/hyperlink" Target="https://www-author.cisco.com/c/en/us/solutions/enterprise-networks/software-defined-access/compatibility-matrix.html?wcmmode=disabled" TargetMode="External"/><Relationship Id="rId1" Type="http://schemas.openxmlformats.org/officeDocument/2006/relationships/hyperlink" Target="https://mycase.cloudapps.cisco.com/case" TargetMode="External"/><Relationship Id="rId6" Type="http://schemas.openxmlformats.org/officeDocument/2006/relationships/hyperlink" Target="https://www.cisco.com/c/en/us/td/docs/cloud-systems-management/network-automation-and-management/dna-center/1-2-10/admin/guide/b_dnac_admin_guide_1_2_10.html" TargetMode="External"/><Relationship Id="rId11" Type="http://schemas.openxmlformats.org/officeDocument/2006/relationships/hyperlink" Target="https://community.cisco.com/t5/networking-documents/sd-access-resources/ta-p/3812030#Deployment" TargetMode="External"/><Relationship Id="rId5" Type="http://schemas.openxmlformats.org/officeDocument/2006/relationships/hyperlink" Target="https://www.cisco.com/c/en/us/support/cloud-systems-management/dna-center/products-installation-guides-list.html" TargetMode="External"/><Relationship Id="rId10" Type="http://schemas.openxmlformats.org/officeDocument/2006/relationships/hyperlink" Target="https://community.cisco.com/t5/networking-documents/how-to-deploy-sd-access-sda-fabric-from-start-to-finish-with/ta-p/3943061" TargetMode="External"/><Relationship Id="rId4" Type="http://schemas.openxmlformats.org/officeDocument/2006/relationships/hyperlink" Target="https://www.cisco.com/c/en/us/td/docs/cloud-systems-management/network-automation-and-management/dna-center/1-3/user_guide/b_cisco_dna_center_ug_1_3.html" TargetMode="External"/><Relationship Id="rId9" Type="http://schemas.openxmlformats.org/officeDocument/2006/relationships/hyperlink" Target="https://www.cisco.com/c/en/us/products/collateral/cloud-systems-management/dna-center/nb-06-dna-center-data-sheet-cte-en.html" TargetMode="External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hyperlink" Target="https://salesconnect.cisco.com/open.html?c=5044a148-ae9a-41b4-8044-fae9d729f82b" TargetMode="External"/><Relationship Id="rId13" Type="http://schemas.openxmlformats.org/officeDocument/2006/relationships/hyperlink" Target="https://developer.cisco.com/dnacenter/" TargetMode="External"/><Relationship Id="rId18" Type="http://schemas.openxmlformats.org/officeDocument/2006/relationships/hyperlink" Target="https://developer.cisco.com/dnacenter/multivendorsupport/" TargetMode="External"/><Relationship Id="rId3" Type="http://schemas.openxmlformats.org/officeDocument/2006/relationships/hyperlink" Target="https://salesconnect.cisco.com/open.html?c=dee4e533-7273-4b6d-9edc-ad4c9b831aa6" TargetMode="External"/><Relationship Id="rId7" Type="http://schemas.openxmlformats.org/officeDocument/2006/relationships/hyperlink" Target="https://salesconnect.cisco.com/open.html?c=51951a32-7130-43a0-8146-613b71c3763b" TargetMode="External"/><Relationship Id="rId12" Type="http://schemas.openxmlformats.org/officeDocument/2006/relationships/hyperlink" Target="http://cs.co/EMEARPartnerReadiness-EN" TargetMode="External"/><Relationship Id="rId17" Type="http://schemas.openxmlformats.org/officeDocument/2006/relationships/hyperlink" Target="https://developer.cisco.com/events/" TargetMode="External"/><Relationship Id="rId2" Type="http://schemas.openxmlformats.org/officeDocument/2006/relationships/hyperlink" Target="https://salesconnect.cisco.com/open.html?c=22697db8-0ace-44ff-b886-832bdbc712fd" TargetMode="External"/><Relationship Id="rId16" Type="http://schemas.openxmlformats.org/officeDocument/2006/relationships/hyperlink" Target="https://learninglabs.cisco.com/tracks/dnav3-track" TargetMode="External"/><Relationship Id="rId1" Type="http://schemas.openxmlformats.org/officeDocument/2006/relationships/hyperlink" Target="https://salesconnect.cisco.com/open.html?c=5c7677a8-0ed4-452f-ab4f-1ec04c1428ba" TargetMode="External"/><Relationship Id="rId6" Type="http://schemas.openxmlformats.org/officeDocument/2006/relationships/hyperlink" Target="https://www.cisco.com/c/en/us/partners/promotions/dna-center-appliance-upgrade.html" TargetMode="External"/><Relationship Id="rId11" Type="http://schemas.openxmlformats.org/officeDocument/2006/relationships/hyperlink" Target="http://cs.co/MINT" TargetMode="External"/><Relationship Id="rId5" Type="http://schemas.openxmlformats.org/officeDocument/2006/relationships/hyperlink" Target="https://salesconnect.cisco.com/open.html?c=89683c39-0a36-4ae5-a3ce-20d8321b5167" TargetMode="External"/><Relationship Id="rId15" Type="http://schemas.openxmlformats.org/officeDocument/2006/relationships/hyperlink" Target="https://learninglabs.cisco.com/tracks/dnacenter-programmability" TargetMode="External"/><Relationship Id="rId10" Type="http://schemas.openxmlformats.org/officeDocument/2006/relationships/hyperlink" Target="http://cs.co/DNACenterForPartners" TargetMode="External"/><Relationship Id="rId19" Type="http://schemas.openxmlformats.org/officeDocument/2006/relationships/hyperlink" Target="https://developer.cisco.com/docs/dna-sdk-docs" TargetMode="External"/><Relationship Id="rId4" Type="http://schemas.openxmlformats.org/officeDocument/2006/relationships/hyperlink" Target="https://salesconnect.cisco.com/open.html?c=cdc51e7a-496b-4034-8a3b-55f6bcbf189d" TargetMode="External"/><Relationship Id="rId9" Type="http://schemas.openxmlformats.org/officeDocument/2006/relationships/hyperlink" Target="http://www.cisco.com/go/dnacenter" TargetMode="External"/><Relationship Id="rId14" Type="http://schemas.openxmlformats.org/officeDocument/2006/relationships/hyperlink" Target="https://developer.cisco.com/ecosystem/dnacenter/" TargetMode="External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iscolive.com/c/dam/r/ciscolive/us/docs/2019/pdf/BRKARC-2009.pdf" TargetMode="External"/><Relationship Id="rId13" Type="http://schemas.openxmlformats.org/officeDocument/2006/relationships/hyperlink" Target="https://www.youtube.com/channel/UCHDBMhhEDalzaiFGXOhHJDg/featured" TargetMode="External"/><Relationship Id="rId18" Type="http://schemas.openxmlformats.org/officeDocument/2006/relationships/hyperlink" Target="https://salesconnect.cisco.com/open.html?c=29965c57-7f79-4dac-8352-3ee2aa7a1f33" TargetMode="External"/><Relationship Id="rId3" Type="http://schemas.openxmlformats.org/officeDocument/2006/relationships/hyperlink" Target="https://www.cisco.com/c/en/us/solutions/collateral/enterprise-networks/software-defined-access/solution-overview-c22-739012.html" TargetMode="External"/><Relationship Id="rId21" Type="http://schemas.openxmlformats.org/officeDocument/2006/relationships/hyperlink" Target="https://salesconnect.cisco.com/open.html?c=05a14989-d312-4055-8188-a38371653698" TargetMode="External"/><Relationship Id="rId7" Type="http://schemas.openxmlformats.org/officeDocument/2006/relationships/hyperlink" Target="https://dcloud2-lon.cisco.com/content/instantdemo/cisco-dna-center-automation-and-assurance-v1-3-1-for-partners-instant-demo?returnPathTitleKey=content-view" TargetMode="External"/><Relationship Id="rId12" Type="http://schemas.openxmlformats.org/officeDocument/2006/relationships/hyperlink" Target="https://digital-learning.cisco.com/" TargetMode="External"/><Relationship Id="rId17" Type="http://schemas.openxmlformats.org/officeDocument/2006/relationships/hyperlink" Target="https://salesconnect.cisco.com/open.html?c=eee648b4-aa27-4532-8cda-ebbf3f678d5a" TargetMode="External"/><Relationship Id="rId2" Type="http://schemas.openxmlformats.org/officeDocument/2006/relationships/hyperlink" Target="https://www.cisco.com/c/en/us/solutions/enterprise-networks/software-defined-access/index.html#~stickynav=4" TargetMode="External"/><Relationship Id="rId16" Type="http://schemas.openxmlformats.org/officeDocument/2006/relationships/hyperlink" Target="https://salesconnect.cisco.com/#/program/PAGE-14862" TargetMode="External"/><Relationship Id="rId20" Type="http://schemas.openxmlformats.org/officeDocument/2006/relationships/hyperlink" Target="https://salesconnect.cisco.com/open.html?c=ce7b4f3e-97a3-4eb1-b749-ef7b19631ec9" TargetMode="External"/><Relationship Id="rId1" Type="http://schemas.openxmlformats.org/officeDocument/2006/relationships/hyperlink" Target="https://salesconnect.cisco.com/#/program/PAGE-9956" TargetMode="External"/><Relationship Id="rId6" Type="http://schemas.openxmlformats.org/officeDocument/2006/relationships/hyperlink" Target="https://dcloud2-sjc.cisco.com/content/instantdemo/dnac-demonow-instant" TargetMode="External"/><Relationship Id="rId11" Type="http://schemas.openxmlformats.org/officeDocument/2006/relationships/hyperlink" Target="https://salesconnect.cisco.com/#/program/PAGE-12356" TargetMode="External"/><Relationship Id="rId5" Type="http://schemas.openxmlformats.org/officeDocument/2006/relationships/hyperlink" Target="https://www.cisco.com/c/en/us/solutions/collateral/enterprise-networks/software-defined-access/guide-c07-739524.html" TargetMode="External"/><Relationship Id="rId15" Type="http://schemas.openxmlformats.org/officeDocument/2006/relationships/hyperlink" Target="https://salesconnect.cisco.com/open.html?c=6803454e-2ba6-4f17-8f14-d9bdb1733357" TargetMode="External"/><Relationship Id="rId10" Type="http://schemas.openxmlformats.org/officeDocument/2006/relationships/hyperlink" Target="https://salesconnect.cisco.com/open.html?c=5cff8b55-e0db-46a1-926a-eb093af91e9d" TargetMode="External"/><Relationship Id="rId19" Type="http://schemas.openxmlformats.org/officeDocument/2006/relationships/hyperlink" Target="https://salesconnect.cisco.com/open.html?c=6e24e45e-9838-455a-a6af-792b017f50cc" TargetMode="External"/><Relationship Id="rId4" Type="http://schemas.openxmlformats.org/officeDocument/2006/relationships/hyperlink" Target="https://www.cisco.com/c/dam/en/us/products/se/2018/1/Collateral/nb-06-software-defined-access-ebook-en.pdf" TargetMode="External"/><Relationship Id="rId9" Type="http://schemas.openxmlformats.org/officeDocument/2006/relationships/hyperlink" Target="https://salesconnect.cisco.com/open.html?c=d691a589-c067-4019-b2ea-07bb753b3c57" TargetMode="External"/><Relationship Id="rId14" Type="http://schemas.openxmlformats.org/officeDocument/2006/relationships/hyperlink" Target="https://salesconnect.cisco.com/open.html?c=1e25d3c2-c42b-495c-acdd-3efd01f8710f" TargetMode="External"/><Relationship Id="rId22" Type="http://schemas.openxmlformats.org/officeDocument/2006/relationships/hyperlink" Target="https://salesconnect.cisco.com/" TargetMode="External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hyperlink" Target="https://cs.co/sdahelpdesk" TargetMode="External"/><Relationship Id="rId13" Type="http://schemas.openxmlformats.org/officeDocument/2006/relationships/hyperlink" Target="https://cisco.box.com/v/SDA-Design-Playbook" TargetMode="External"/><Relationship Id="rId3" Type="http://schemas.openxmlformats.org/officeDocument/2006/relationships/hyperlink" Target="https://www.cisco.com/c/dam/en/us/td/docs/solutions/CVD/Campus/CVD-Software-Defined-Access-Deployment-Guide-2018SEP.pdf" TargetMode="External"/><Relationship Id="rId7" Type="http://schemas.openxmlformats.org/officeDocument/2006/relationships/hyperlink" Target="http://cs.co/sda-community" TargetMode="External"/><Relationship Id="rId12" Type="http://schemas.openxmlformats.org/officeDocument/2006/relationships/hyperlink" Target="https://community.cisco.com/t5/networking-documents/cisco-software-defined-access-sda-high-level-design-hld-template/ta-p/3856326" TargetMode="External"/><Relationship Id="rId2" Type="http://schemas.openxmlformats.org/officeDocument/2006/relationships/hyperlink" Target="https://www.cisco.com/c/dam/en/us/td/docs/solutions/CVD/Campus/CVD-Software-Defined-Access-Design-Guide-2018AUG.pdf" TargetMode="External"/><Relationship Id="rId1" Type="http://schemas.openxmlformats.org/officeDocument/2006/relationships/hyperlink" Target="https://community.cisco.com/t5/networking-documents/cisco-sda-design-guidance-and-best-practices/ta-p/3865954" TargetMode="External"/><Relationship Id="rId6" Type="http://schemas.openxmlformats.org/officeDocument/2006/relationships/hyperlink" Target="https://www.cisco.com/c/dam/en/us/td/docs/solutions/CVD/Campus/CVD-Encrypted-Traffic-Analytics-Deployment-Guide-2019JUL.pdf" TargetMode="External"/><Relationship Id="rId11" Type="http://schemas.openxmlformats.org/officeDocument/2006/relationships/hyperlink" Target="http://cs.co/MINT" TargetMode="External"/><Relationship Id="rId5" Type="http://schemas.openxmlformats.org/officeDocument/2006/relationships/hyperlink" Target="https://www.cisco.com/c/en/us/td/docs/switches/lan/catalyst9400/software/release/16-6/configuration_guide/cf/b_166_cf_9400_cg/b_166_cf_9400_cg_chapter_010.pdf" TargetMode="External"/><Relationship Id="rId15" Type="http://schemas.openxmlformats.org/officeDocument/2006/relationships/hyperlink" Target="https://www.cisco.com/c/en/us/support/cloud-systems-management/dna-center/products-device-support-tables-list.html" TargetMode="External"/><Relationship Id="rId10" Type="http://schemas.openxmlformats.org/officeDocument/2006/relationships/hyperlink" Target="https://www.cisco.com/c/en/us/services/technical/solution-support.html" TargetMode="External"/><Relationship Id="rId4" Type="http://schemas.openxmlformats.org/officeDocument/2006/relationships/hyperlink" Target="https://www.cisco.com/c/dam/en/us/td/docs/solutions/CVD/Campus/CVD-Software-Defined-Access-Segmentation-Design-Guide-2018MAY.pdf" TargetMode="External"/><Relationship Id="rId9" Type="http://schemas.openxmlformats.org/officeDocument/2006/relationships/hyperlink" Target="https://www.cisco.com/c/en/us/solutions/enterprise-networks/service-listing.html" TargetMode="External"/><Relationship Id="rId14" Type="http://schemas.openxmlformats.org/officeDocument/2006/relationships/hyperlink" Target="http://cs.co/sda-compatibility-matrix" TargetMode="External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-author.cisco.com/c/en/us/solutions/enterprise-networks/software-defined-access/compatibility-matrix.html?wcmmode=disabled" TargetMode="External"/><Relationship Id="rId3" Type="http://schemas.openxmlformats.org/officeDocument/2006/relationships/hyperlink" Target="https://www.cisco.com/c/en/us/support/cloud-systems-management/dna-center/products-installation-guides-list.html" TargetMode="External"/><Relationship Id="rId7" Type="http://schemas.openxmlformats.org/officeDocument/2006/relationships/hyperlink" Target="https://community.cisco.com/t5/networking-documents/sd-access-resources/ta-p/3812030#Deployment" TargetMode="External"/><Relationship Id="rId2" Type="http://schemas.openxmlformats.org/officeDocument/2006/relationships/hyperlink" Target="https://community.cisco.com/t5/networking-documents/how-to-deploy-sd-access-sda-fabric-from-start-to-finish-with/ta-p/3943061" TargetMode="External"/><Relationship Id="rId1" Type="http://schemas.openxmlformats.org/officeDocument/2006/relationships/hyperlink" Target="https://www.cisco.com/c/en/us/td/docs/cloud-systems-management/network-automation-and-management/dna-center/1-3/user_guide/b_cisco_dna_center_ug_1_3.html" TargetMode="External"/><Relationship Id="rId6" Type="http://schemas.openxmlformats.org/officeDocument/2006/relationships/hyperlink" Target="https://www.cisco.com/c/en/us/products/collateral/cloud-systems-management/dna-center/nb-06-dna-center-data-sheet-cte-en.html" TargetMode="External"/><Relationship Id="rId11" Type="http://schemas.openxmlformats.org/officeDocument/2006/relationships/hyperlink" Target="https://learningnetwork.cisco.com/community/learning_center/dna-center-training-videos" TargetMode="External"/><Relationship Id="rId5" Type="http://schemas.openxmlformats.org/officeDocument/2006/relationships/hyperlink" Target="https://www.cisco.com/c/en/us/support/cloud-systems-management/dna-center/products-release-notes-list.html" TargetMode="External"/><Relationship Id="rId10" Type="http://schemas.openxmlformats.org/officeDocument/2006/relationships/hyperlink" Target="https://mycase.cloudapps.cisco.com/case" TargetMode="External"/><Relationship Id="rId4" Type="http://schemas.openxmlformats.org/officeDocument/2006/relationships/hyperlink" Target="https://www.cisco.com/c/en/us/td/docs/cloud-systems-management/network-automation-and-management/dna-center/1-2-10/admin/guide/b_dnac_admin_guide_1_2_10.html" TargetMode="External"/><Relationship Id="rId9" Type="http://schemas.openxmlformats.org/officeDocument/2006/relationships/hyperlink" Target="https://cs.co/sdahelpdesk" TargetMode="External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hyperlink" Target="https://salesconnect.cisco.com/open.html?c=5044a148-ae9a-41b4-8044-fae9d729f82b" TargetMode="External"/><Relationship Id="rId13" Type="http://schemas.openxmlformats.org/officeDocument/2006/relationships/hyperlink" Target="https://developer.cisco.com/dnacenter/" TargetMode="External"/><Relationship Id="rId18" Type="http://schemas.openxmlformats.org/officeDocument/2006/relationships/hyperlink" Target="https://developer.cisco.com/dnacenter/multivendorsupport/" TargetMode="External"/><Relationship Id="rId3" Type="http://schemas.openxmlformats.org/officeDocument/2006/relationships/hyperlink" Target="https://salesconnect.cisco.com/open.html?c=dee4e533-7273-4b6d-9edc-ad4c9b831aa6" TargetMode="External"/><Relationship Id="rId7" Type="http://schemas.openxmlformats.org/officeDocument/2006/relationships/hyperlink" Target="https://salesconnect.cisco.com/open.html?c=51951a32-7130-43a0-8146-613b71c3763b" TargetMode="External"/><Relationship Id="rId12" Type="http://schemas.openxmlformats.org/officeDocument/2006/relationships/hyperlink" Target="http://cs.co/EMEARPartnerReadiness-EN" TargetMode="External"/><Relationship Id="rId17" Type="http://schemas.openxmlformats.org/officeDocument/2006/relationships/hyperlink" Target="https://developer.cisco.com/events/" TargetMode="External"/><Relationship Id="rId2" Type="http://schemas.openxmlformats.org/officeDocument/2006/relationships/hyperlink" Target="https://salesconnect.cisco.com/open.html?c=22697db8-0ace-44ff-b886-832bdbc712fd" TargetMode="External"/><Relationship Id="rId16" Type="http://schemas.openxmlformats.org/officeDocument/2006/relationships/hyperlink" Target="https://learninglabs.cisco.com/tracks/dnav3-track" TargetMode="External"/><Relationship Id="rId1" Type="http://schemas.openxmlformats.org/officeDocument/2006/relationships/hyperlink" Target="https://salesconnect.cisco.com/open.html?c=5c7677a8-0ed4-452f-ab4f-1ec04c1428ba" TargetMode="External"/><Relationship Id="rId6" Type="http://schemas.openxmlformats.org/officeDocument/2006/relationships/hyperlink" Target="https://www.cisco.com/c/en/us/partners/promotions/dna-center-appliance-upgrade.html" TargetMode="External"/><Relationship Id="rId11" Type="http://schemas.openxmlformats.org/officeDocument/2006/relationships/hyperlink" Target="http://cs.co/MINT" TargetMode="External"/><Relationship Id="rId5" Type="http://schemas.openxmlformats.org/officeDocument/2006/relationships/hyperlink" Target="https://salesconnect.cisco.com/open.html?c=89683c39-0a36-4ae5-a3ce-20d8321b5167" TargetMode="External"/><Relationship Id="rId15" Type="http://schemas.openxmlformats.org/officeDocument/2006/relationships/hyperlink" Target="https://learninglabs.cisco.com/tracks/dnacenter-programmability" TargetMode="External"/><Relationship Id="rId10" Type="http://schemas.openxmlformats.org/officeDocument/2006/relationships/hyperlink" Target="http://cs.co/DNACenterForPartners" TargetMode="External"/><Relationship Id="rId19" Type="http://schemas.openxmlformats.org/officeDocument/2006/relationships/hyperlink" Target="https://developer.cisco.com/docs/dna-sdk-docs" TargetMode="External"/><Relationship Id="rId4" Type="http://schemas.openxmlformats.org/officeDocument/2006/relationships/hyperlink" Target="https://salesconnect.cisco.com/open.html?c=cdc51e7a-496b-4034-8a3b-55f6bcbf189d" TargetMode="External"/><Relationship Id="rId9" Type="http://schemas.openxmlformats.org/officeDocument/2006/relationships/hyperlink" Target="http://www.cisco.com/go/dnacenter" TargetMode="External"/><Relationship Id="rId14" Type="http://schemas.openxmlformats.org/officeDocument/2006/relationships/hyperlink" Target="https://developer.cisco.com/ecosystem/dnacenter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56886CC-6D96-45ED-9316-AF1D9D44BE4F}" type="doc">
      <dgm:prSet loTypeId="urn:microsoft.com/office/officeart/2005/8/layout/vList5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2E463371-F22B-4A74-90D1-819E0D33426A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000" b="0" dirty="0">
              <a:latin typeface="Calibri" panose="020F0502020204030204" pitchFamily="34" charset="0"/>
              <a:cs typeface="Calibri" panose="020F0502020204030204" pitchFamily="34" charset="0"/>
              <a:hlinkClick xmlns:r="http://schemas.openxmlformats.org/officeDocument/2006/relationships" r:id="rId1"/>
            </a:rPr>
            <a:t>SDA Resource Center </a:t>
          </a:r>
          <a:r>
            <a:rPr lang="en-US" sz="1000" b="0" dirty="0">
              <a:latin typeface="Calibri" panose="020F0502020204030204" pitchFamily="34" charset="0"/>
              <a:cs typeface="Calibri" panose="020F0502020204030204" pitchFamily="34" charset="0"/>
            </a:rPr>
            <a:t>- Central Repository for partner focused SDA materials</a:t>
          </a:r>
        </a:p>
      </dgm:t>
    </dgm:pt>
    <dgm:pt modelId="{C43E7D8B-CB09-4F25-A00B-59538A6ED089}" type="parTrans" cxnId="{90F476C7-E1B1-49BF-956D-ADCFC9B465FE}">
      <dgm:prSet/>
      <dgm:spPr/>
      <dgm:t>
        <a:bodyPr/>
        <a:lstStyle/>
        <a:p>
          <a:endParaRPr lang="en-US" sz="1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8CB2D06-6609-4B70-B05A-3C0585E7A99F}" type="sibTrans" cxnId="{90F476C7-E1B1-49BF-956D-ADCFC9B465FE}">
      <dgm:prSet/>
      <dgm:spPr/>
      <dgm:t>
        <a:bodyPr/>
        <a:lstStyle/>
        <a:p>
          <a:endParaRPr lang="en-US" sz="1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3F20082-9411-450D-BA08-85C10056332D}">
      <dgm:prSet phldrT="[Text]" custT="1"/>
      <dgm:spPr/>
      <dgm:t>
        <a:bodyPr/>
        <a:lstStyle/>
        <a:p>
          <a:r>
            <a:rPr lang="es-ES" sz="1000" b="0" dirty="0">
              <a:latin typeface="Calibri" panose="020F0502020204030204" pitchFamily="34" charset="0"/>
              <a:cs typeface="Calibri" panose="020F0502020204030204" pitchFamily="34" charset="0"/>
              <a:hlinkClick xmlns:r="http://schemas.openxmlformats.org/officeDocument/2006/relationships" r:id="rId2"/>
            </a:rPr>
            <a:t>Cisco Learning Library</a:t>
          </a:r>
          <a:r>
            <a:rPr lang="es-ES" sz="1000" b="0" dirty="0">
              <a:latin typeface="Calibri" panose="020F0502020204030204" pitchFamily="34" charset="0"/>
              <a:cs typeface="Calibri" panose="020F0502020204030204" pitchFamily="34" charset="0"/>
            </a:rPr>
            <a:t> - </a:t>
          </a:r>
          <a:r>
            <a:rPr lang="en-US" sz="1000" dirty="0" err="1">
              <a:latin typeface="Calibri" panose="020F0502020204030204" pitchFamily="34" charset="0"/>
              <a:cs typeface="Calibri" panose="020F0502020204030204" pitchFamily="34" charset="0"/>
            </a:rPr>
            <a:t>VoD</a:t>
          </a:r>
          <a:r>
            <a:rPr lang="en-US" sz="1000" dirty="0">
              <a:latin typeface="Calibri" panose="020F0502020204030204" pitchFamily="34" charset="0"/>
              <a:cs typeface="Calibri" panose="020F0502020204030204" pitchFamily="34" charset="0"/>
            </a:rPr>
            <a:t> DNA Center trainings </a:t>
          </a:r>
          <a:endParaRPr lang="en-US" sz="1000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308F0D8-70CC-4338-A299-B430D71EE68F}" type="parTrans" cxnId="{BCF474EA-265F-42EF-9560-3DB83A4C60A3}">
      <dgm:prSet/>
      <dgm:spPr/>
      <dgm:t>
        <a:bodyPr/>
        <a:lstStyle/>
        <a:p>
          <a:endParaRPr lang="en-US" sz="1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CCC0FAD-F3B7-4E44-B864-02CB2B630211}" type="sibTrans" cxnId="{BCF474EA-265F-42EF-9560-3DB83A4C60A3}">
      <dgm:prSet/>
      <dgm:spPr/>
      <dgm:t>
        <a:bodyPr/>
        <a:lstStyle/>
        <a:p>
          <a:endParaRPr lang="en-US" sz="1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D42565B-A82E-9F4F-B66C-79A2DB6E160D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000" b="0" dirty="0">
              <a:latin typeface="Calibri" panose="020F0502020204030204" pitchFamily="34" charset="0"/>
              <a:cs typeface="Calibri" panose="020F0502020204030204" pitchFamily="34" charset="0"/>
              <a:hlinkClick xmlns:r="http://schemas.openxmlformats.org/officeDocument/2006/relationships" r:id="rId3"/>
            </a:rPr>
            <a:t>SD-Access Solution Overview </a:t>
          </a:r>
          <a:r>
            <a:rPr lang="en-US" sz="1000" b="0" dirty="0">
              <a:latin typeface="Calibri" panose="020F0502020204030204" pitchFamily="34" charset="0"/>
              <a:cs typeface="Calibri" panose="020F0502020204030204" pitchFamily="34" charset="0"/>
            </a:rPr>
            <a:t>- Short introduction to Business value of SD-Access</a:t>
          </a:r>
        </a:p>
      </dgm:t>
    </dgm:pt>
    <dgm:pt modelId="{5DBD386C-A76B-8347-A31F-D7314596A174}" type="parTrans" cxnId="{0AF1B32D-D9E8-D64B-B250-8613D26DE2FA}">
      <dgm:prSet/>
      <dgm:spPr/>
      <dgm:t>
        <a:bodyPr/>
        <a:lstStyle/>
        <a:p>
          <a:endParaRPr lang="es-ES" sz="1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4EF94ED-FDDA-A34B-8503-71B3E2067BEA}" type="sibTrans" cxnId="{0AF1B32D-D9E8-D64B-B250-8613D26DE2FA}">
      <dgm:prSet/>
      <dgm:spPr/>
      <dgm:t>
        <a:bodyPr/>
        <a:lstStyle/>
        <a:p>
          <a:endParaRPr lang="es-ES" sz="1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15AEFB9-9C72-BF4F-9A2A-FB008F22F0EA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s-ES" sz="1000" b="0" dirty="0">
              <a:latin typeface="Calibri" panose="020F0502020204030204" pitchFamily="34" charset="0"/>
              <a:cs typeface="Calibri" panose="020F0502020204030204" pitchFamily="34" charset="0"/>
              <a:hlinkClick xmlns:r="http://schemas.openxmlformats.org/officeDocument/2006/relationships" r:id="rId4"/>
            </a:rPr>
            <a:t>SDA Blue e-Book</a:t>
          </a:r>
          <a:r>
            <a:rPr lang="en-US" sz="1000" b="0" dirty="0">
              <a:latin typeface="Calibri" panose="020F0502020204030204" pitchFamily="34" charset="0"/>
              <a:cs typeface="Calibri" panose="020F0502020204030204" pitchFamily="34" charset="0"/>
            </a:rPr>
            <a:t> - Introduction to SD-Access Solution and Architecture components</a:t>
          </a:r>
          <a:endParaRPr lang="es-ES" sz="1000" b="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11E0E99-D824-AA4B-8D2C-45E709999221}" type="parTrans" cxnId="{78B31574-D6C4-8645-BECD-6F534F7D9570}">
      <dgm:prSet/>
      <dgm:spPr/>
      <dgm:t>
        <a:bodyPr/>
        <a:lstStyle/>
        <a:p>
          <a:endParaRPr lang="es-ES" sz="1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0D21D15-94AB-D549-B569-1F8287072DEA}" type="sibTrans" cxnId="{78B31574-D6C4-8645-BECD-6F534F7D9570}">
      <dgm:prSet/>
      <dgm:spPr/>
      <dgm:t>
        <a:bodyPr/>
        <a:lstStyle/>
        <a:p>
          <a:endParaRPr lang="es-ES" sz="1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12E7D68-2992-A749-B8E7-2548EB0F2F73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000" b="0" dirty="0">
              <a:latin typeface="Calibri" panose="020F0502020204030204" pitchFamily="34" charset="0"/>
              <a:cs typeface="Calibri" panose="020F0502020204030204" pitchFamily="34" charset="0"/>
              <a:hlinkClick xmlns:r="http://schemas.openxmlformats.org/officeDocument/2006/relationships" r:id="rId5"/>
            </a:rPr>
            <a:t>SDA Migration Guide </a:t>
          </a:r>
          <a:r>
            <a:rPr lang="en-US" sz="1000" b="0" dirty="0">
              <a:latin typeface="Calibri" panose="020F0502020204030204" pitchFamily="34" charset="0"/>
              <a:cs typeface="Calibri" panose="020F0502020204030204" pitchFamily="34" charset="0"/>
            </a:rPr>
            <a:t>– Migration existing networks to SD-Access considerations</a:t>
          </a:r>
        </a:p>
      </dgm:t>
    </dgm:pt>
    <dgm:pt modelId="{6F5E7A16-0F30-3140-AA62-01067BBD81D8}" type="parTrans" cxnId="{C6356801-4564-3642-B748-60247344B1A5}">
      <dgm:prSet/>
      <dgm:spPr/>
      <dgm:t>
        <a:bodyPr/>
        <a:lstStyle/>
        <a:p>
          <a:endParaRPr lang="es-ES" sz="1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B837841-F5DF-2C4E-B422-27FE24B76024}" type="sibTrans" cxnId="{C6356801-4564-3642-B748-60247344B1A5}">
      <dgm:prSet/>
      <dgm:spPr/>
      <dgm:t>
        <a:bodyPr/>
        <a:lstStyle/>
        <a:p>
          <a:endParaRPr lang="es-ES" sz="1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01B6B2A-1A35-B44A-94E2-4A725D21CDA8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000" b="0" dirty="0">
              <a:latin typeface="Calibri" panose="020F0502020204030204" pitchFamily="34" charset="0"/>
              <a:cs typeface="Calibri" panose="020F0502020204030204" pitchFamily="34" charset="0"/>
              <a:hlinkClick xmlns:r="http://schemas.openxmlformats.org/officeDocument/2006/relationships" r:id="rId6"/>
            </a:rPr>
            <a:t>dCloud Instant Demo</a:t>
          </a:r>
          <a:r>
            <a:rPr lang="en-US" sz="1000" b="0" dirty="0">
              <a:latin typeface="Calibri" panose="020F0502020204030204" pitchFamily="34" charset="0"/>
              <a:cs typeface="Calibri" panose="020F0502020204030204" pitchFamily="34" charset="0"/>
            </a:rPr>
            <a:t> -  Interactive DNA-C 1.3 based Demos (</a:t>
          </a:r>
          <a:r>
            <a:rPr lang="es-ES" sz="1000" b="0" dirty="0">
              <a:latin typeface="Calibri" panose="020F0502020204030204" pitchFamily="34" charset="0"/>
              <a:cs typeface="Calibri" panose="020F0502020204030204" pitchFamily="34" charset="0"/>
            </a:rPr>
            <a:t>demo /demo1234! ) </a:t>
          </a:r>
          <a:r>
            <a:rPr lang="es-ES" sz="1000" b="0" dirty="0">
              <a:latin typeface="Calibri" panose="020F0502020204030204" pitchFamily="34" charset="0"/>
              <a:cs typeface="Calibri" panose="020F0502020204030204" pitchFamily="34" charset="0"/>
              <a:hlinkClick xmlns:r="http://schemas.openxmlformats.org/officeDocument/2006/relationships" r:id="rId7"/>
            </a:rPr>
            <a:t>Demo Guides</a:t>
          </a:r>
          <a:endParaRPr lang="es-ES" sz="1000" b="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55D98D5-3C10-8947-8D5C-DEA170D1233F}" type="parTrans" cxnId="{676CF33D-841F-8844-881E-335B8179B54D}">
      <dgm:prSet/>
      <dgm:spPr/>
      <dgm:t>
        <a:bodyPr/>
        <a:lstStyle/>
        <a:p>
          <a:endParaRPr lang="es-ES" sz="1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2849E3B-71DD-6444-923D-B8337699A93D}" type="sibTrans" cxnId="{676CF33D-841F-8844-881E-335B8179B54D}">
      <dgm:prSet/>
      <dgm:spPr/>
      <dgm:t>
        <a:bodyPr/>
        <a:lstStyle/>
        <a:p>
          <a:endParaRPr lang="es-ES" sz="1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FA08057-7EA7-B944-898A-DBE24F2213E4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s-ES" sz="1000" b="0" dirty="0">
              <a:latin typeface="Calibri" panose="020F0502020204030204" pitchFamily="34" charset="0"/>
              <a:cs typeface="Calibri" panose="020F0502020204030204" pitchFamily="34" charset="0"/>
              <a:hlinkClick xmlns:r="http://schemas.openxmlformats.org/officeDocument/2006/relationships" r:id="rId8"/>
            </a:rPr>
            <a:t>Cisco Live BRKCRS-2810</a:t>
          </a:r>
          <a:r>
            <a:rPr lang="en-US" sz="1000" b="0" dirty="0">
              <a:latin typeface="Calibri" panose="020F0502020204030204" pitchFamily="34" charset="0"/>
              <a:cs typeface="Calibri" panose="020F0502020204030204" pitchFamily="34" charset="0"/>
            </a:rPr>
            <a:t> - SD-Access A look under the Hood</a:t>
          </a:r>
          <a:endParaRPr lang="es-ES" sz="1000" b="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767B20F-AAF6-404C-87B1-B7F1F0B5EC89}" type="parTrans" cxnId="{BDA7325C-A408-2042-8C51-F74AA7B5082B}">
      <dgm:prSet/>
      <dgm:spPr/>
      <dgm:t>
        <a:bodyPr/>
        <a:lstStyle/>
        <a:p>
          <a:endParaRPr lang="es-ES" sz="1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7B66BD5-DDD2-9D48-A646-9289FEA5DC03}" type="sibTrans" cxnId="{BDA7325C-A408-2042-8C51-F74AA7B5082B}">
      <dgm:prSet/>
      <dgm:spPr/>
      <dgm:t>
        <a:bodyPr/>
        <a:lstStyle/>
        <a:p>
          <a:endParaRPr lang="es-ES" sz="1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9DAF2C9-936E-EA40-895D-102E30E715FC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s-ES" sz="1000" b="0" dirty="0">
              <a:latin typeface="Calibri" panose="020F0502020204030204" pitchFamily="34" charset="0"/>
              <a:cs typeface="Calibri" panose="020F0502020204030204" pitchFamily="34" charset="0"/>
              <a:hlinkClick xmlns:r="http://schemas.openxmlformats.org/officeDocument/2006/relationships" r:id="rId9"/>
            </a:rPr>
            <a:t>Cisco Live BRKCRS-3810</a:t>
          </a:r>
          <a:r>
            <a:rPr lang="en-US" sz="1000" b="0" dirty="0">
              <a:latin typeface="Calibri" panose="020F0502020204030204" pitchFamily="34" charset="0"/>
              <a:cs typeface="Calibri" panose="020F0502020204030204" pitchFamily="34" charset="0"/>
            </a:rPr>
            <a:t> – SD-Access Deep-Dive</a:t>
          </a:r>
          <a:endParaRPr lang="es-ES" sz="1000" b="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0DF7DEB-31C8-CB40-858A-D3EE0B72E45A}" type="parTrans" cxnId="{FF5CC69B-E1B1-D242-826C-1EFF1CD934D2}">
      <dgm:prSet/>
      <dgm:spPr/>
      <dgm:t>
        <a:bodyPr/>
        <a:lstStyle/>
        <a:p>
          <a:endParaRPr lang="es-ES" sz="1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D9D1A7D-CB71-D64B-B3EC-3A69B2525A89}" type="sibTrans" cxnId="{FF5CC69B-E1B1-D242-826C-1EFF1CD934D2}">
      <dgm:prSet/>
      <dgm:spPr/>
      <dgm:t>
        <a:bodyPr/>
        <a:lstStyle/>
        <a:p>
          <a:endParaRPr lang="es-ES" sz="1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166F380-8813-384F-A673-B51CD011BFCC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s-ES" sz="1000" b="0" dirty="0">
              <a:latin typeface="Calibri" panose="020F0502020204030204" pitchFamily="34" charset="0"/>
              <a:cs typeface="Calibri" panose="020F0502020204030204" pitchFamily="34" charset="0"/>
              <a:hlinkClick xmlns:r="http://schemas.openxmlformats.org/officeDocument/2006/relationships" r:id="rId10"/>
            </a:rPr>
            <a:t>Youtube SD-Access Channel</a:t>
          </a:r>
          <a:r>
            <a:rPr lang="es-ES" sz="1000" b="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s-ES" sz="1000" b="1" dirty="0">
              <a:latin typeface="Calibri" panose="020F0502020204030204" pitchFamily="34" charset="0"/>
              <a:cs typeface="Calibri" panose="020F0502020204030204" pitchFamily="34" charset="0"/>
            </a:rPr>
            <a:t>- </a:t>
          </a:r>
          <a:r>
            <a:rPr lang="en-US" sz="1000" dirty="0">
              <a:latin typeface="Calibri" panose="020F0502020204030204" pitchFamily="34" charset="0"/>
              <a:cs typeface="Calibri" panose="020F0502020204030204" pitchFamily="34" charset="0"/>
            </a:rPr>
            <a:t>Collection of short videos on SD-Access use-cases</a:t>
          </a:r>
          <a:endParaRPr lang="es-ES" sz="10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4E1BE1E-3C6C-CC46-9BDC-1EC0ACE36132}" type="parTrans" cxnId="{B6B8ADC2-C86A-AB45-A852-72A5550427C6}">
      <dgm:prSet/>
      <dgm:spPr/>
      <dgm:t>
        <a:bodyPr/>
        <a:lstStyle/>
        <a:p>
          <a:endParaRPr lang="es-ES" sz="1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276F61C-27DD-764C-B2FC-76DBFEA73955}" type="sibTrans" cxnId="{B6B8ADC2-C86A-AB45-A852-72A5550427C6}">
      <dgm:prSet/>
      <dgm:spPr/>
      <dgm:t>
        <a:bodyPr/>
        <a:lstStyle/>
        <a:p>
          <a:endParaRPr lang="es-ES" sz="1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53CA922-D0CE-344A-893E-4C652835FB3F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s-ES" sz="1000" b="0" dirty="0">
              <a:latin typeface="Calibri" panose="020F0502020204030204" pitchFamily="34" charset="0"/>
              <a:cs typeface="Calibri" panose="020F0502020204030204" pitchFamily="34" charset="0"/>
              <a:hlinkClick xmlns:r="http://schemas.openxmlformats.org/officeDocument/2006/relationships" r:id="rId11"/>
            </a:rPr>
            <a:t>Cisco Live BRKEWN-1501</a:t>
          </a:r>
          <a:r>
            <a:rPr lang="en-US" sz="1000" b="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000" b="1" dirty="0">
              <a:latin typeface="Calibri" panose="020F0502020204030204" pitchFamily="34" charset="0"/>
              <a:cs typeface="Calibri" panose="020F0502020204030204" pitchFamily="34" charset="0"/>
            </a:rPr>
            <a:t>– </a:t>
          </a:r>
          <a:r>
            <a:rPr lang="en-US" sz="1000" dirty="0">
              <a:latin typeface="Calibri" panose="020F0502020204030204" pitchFamily="34" charset="0"/>
              <a:cs typeface="Calibri" panose="020F0502020204030204" pitchFamily="34" charset="0"/>
            </a:rPr>
            <a:t>SD-Access Campus Deployment using CVD</a:t>
          </a:r>
          <a:endParaRPr lang="es-ES" sz="10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B45B11A-4379-7D49-8220-CF9AF43AAA4D}" type="parTrans" cxnId="{53B4A247-B3AC-2041-88F7-28C095D4B57D}">
      <dgm:prSet/>
      <dgm:spPr/>
      <dgm:t>
        <a:bodyPr/>
        <a:lstStyle/>
        <a:p>
          <a:endParaRPr lang="es-ES" sz="1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444926C-AA97-7F43-ADF2-FDD519F907FE}" type="sibTrans" cxnId="{53B4A247-B3AC-2041-88F7-28C095D4B57D}">
      <dgm:prSet/>
      <dgm:spPr/>
      <dgm:t>
        <a:bodyPr/>
        <a:lstStyle/>
        <a:p>
          <a:endParaRPr lang="es-ES" sz="1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B8D09C0-6EC9-5742-A5E0-AF01CDB57592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s-ES" sz="1000" b="0" dirty="0">
              <a:latin typeface="Calibri" panose="020F0502020204030204" pitchFamily="34" charset="0"/>
              <a:cs typeface="Calibri" panose="020F0502020204030204" pitchFamily="34" charset="0"/>
              <a:hlinkClick xmlns:r="http://schemas.openxmlformats.org/officeDocument/2006/relationships" r:id="rId12"/>
            </a:rPr>
            <a:t>Cisco Live BRKEWN-2020</a:t>
          </a:r>
          <a:r>
            <a:rPr lang="en-US" sz="1000" b="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000" b="1" dirty="0">
              <a:latin typeface="Calibri" panose="020F0502020204030204" pitchFamily="34" charset="0"/>
              <a:cs typeface="Calibri" panose="020F0502020204030204" pitchFamily="34" charset="0"/>
            </a:rPr>
            <a:t>-</a:t>
          </a:r>
          <a:r>
            <a:rPr lang="en-US" sz="1000" dirty="0">
              <a:latin typeface="Calibri" panose="020F0502020204030204" pitchFamily="34" charset="0"/>
              <a:cs typeface="Calibri" panose="020F0502020204030204" pitchFamily="34" charset="0"/>
            </a:rPr>
            <a:t> SD-Access Wireless Integration</a:t>
          </a:r>
          <a:endParaRPr lang="es-ES" sz="10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C99F96C-D601-554D-93BC-8E385097B529}" type="parTrans" cxnId="{CCC28FB7-0693-FE41-B748-18B29DC69C89}">
      <dgm:prSet/>
      <dgm:spPr/>
      <dgm:t>
        <a:bodyPr/>
        <a:lstStyle/>
        <a:p>
          <a:endParaRPr lang="es-ES" sz="1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45B340E-A0E9-EC48-B7CC-4C612C5C3558}" type="sibTrans" cxnId="{CCC28FB7-0693-FE41-B748-18B29DC69C89}">
      <dgm:prSet/>
      <dgm:spPr/>
      <dgm:t>
        <a:bodyPr/>
        <a:lstStyle/>
        <a:p>
          <a:endParaRPr lang="es-ES" sz="1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22AB16D-A2BA-624B-B3E7-9EED3FE90F81}">
      <dgm:prSet custT="1"/>
      <dgm:spPr/>
      <dgm:t>
        <a:bodyPr/>
        <a:lstStyle/>
        <a:p>
          <a:r>
            <a:rPr lang="es-ES" sz="1000" b="0" dirty="0">
              <a:latin typeface="Calibri" panose="020F0502020204030204" pitchFamily="34" charset="0"/>
              <a:cs typeface="Calibri" panose="020F0502020204030204" pitchFamily="34" charset="0"/>
              <a:hlinkClick xmlns:r="http://schemas.openxmlformats.org/officeDocument/2006/relationships" r:id="rId5"/>
            </a:rPr>
            <a:t>SDA Ordering Guide</a:t>
          </a:r>
          <a:r>
            <a:rPr lang="en-US" sz="1000" b="0" dirty="0">
              <a:latin typeface="Calibri" panose="020F0502020204030204" pitchFamily="34" charset="0"/>
              <a:cs typeface="Calibri" panose="020F0502020204030204" pitchFamily="34" charset="0"/>
            </a:rPr>
            <a:t> - SD-Access Ordering Guide</a:t>
          </a:r>
        </a:p>
      </dgm:t>
    </dgm:pt>
    <dgm:pt modelId="{D5969E75-4EB1-2C42-8992-4B7592F00E11}" type="parTrans" cxnId="{517777FD-83A6-8142-9209-0921528F4DD3}">
      <dgm:prSet/>
      <dgm:spPr/>
      <dgm:t>
        <a:bodyPr/>
        <a:lstStyle/>
        <a:p>
          <a:endParaRPr lang="es-ES" sz="1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7AD6F81-FAA2-AA42-9191-D78BEDC6525D}" type="sibTrans" cxnId="{517777FD-83A6-8142-9209-0921528F4DD3}">
      <dgm:prSet/>
      <dgm:spPr/>
      <dgm:t>
        <a:bodyPr/>
        <a:lstStyle/>
        <a:p>
          <a:endParaRPr lang="es-ES" sz="1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0EDF8F2-DE5D-A74F-A8AC-627AD41C090D}">
      <dgm:prSet custT="1"/>
      <dgm:spPr/>
      <dgm:t>
        <a:bodyPr/>
        <a:lstStyle/>
        <a:p>
          <a:r>
            <a:rPr lang="es-ES" sz="1000" b="0" dirty="0">
              <a:latin typeface="Calibri" panose="020F0502020204030204" pitchFamily="34" charset="0"/>
              <a:cs typeface="Calibri" panose="020F0502020204030204" pitchFamily="34" charset="0"/>
              <a:hlinkClick xmlns:r="http://schemas.openxmlformats.org/officeDocument/2006/relationships" r:id="rId13"/>
            </a:rPr>
            <a:t>Cisco DNA Subscription</a:t>
          </a:r>
          <a:r>
            <a:rPr lang="en-US" sz="1000" b="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000" dirty="0">
              <a:latin typeface="Calibri" panose="020F0502020204030204" pitchFamily="34" charset="0"/>
              <a:cs typeface="Calibri" panose="020F0502020204030204" pitchFamily="34" charset="0"/>
            </a:rPr>
            <a:t>-  Cisco DNA Subscription and Licensing</a:t>
          </a:r>
          <a:endParaRPr lang="es-ES" sz="10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FB94AD4-DC6A-3C47-9DC0-2DB2EDE7C0B7}" type="parTrans" cxnId="{06A44329-A197-9E46-8D07-5AD9A1E95657}">
      <dgm:prSet/>
      <dgm:spPr/>
      <dgm:t>
        <a:bodyPr/>
        <a:lstStyle/>
        <a:p>
          <a:endParaRPr lang="es-ES" sz="1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19A2F35-3A5D-AD4E-A102-522B7B8832E4}" type="sibTrans" cxnId="{06A44329-A197-9E46-8D07-5AD9A1E95657}">
      <dgm:prSet/>
      <dgm:spPr/>
      <dgm:t>
        <a:bodyPr/>
        <a:lstStyle/>
        <a:p>
          <a:endParaRPr lang="es-ES" sz="1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0FF1232-6261-0440-920B-A3A33E75BDD9}">
      <dgm:prSet phldrT="[Text]" custT="1"/>
      <dgm:spPr/>
      <dgm:t>
        <a:bodyPr/>
        <a:lstStyle/>
        <a:p>
          <a:r>
            <a:rPr lang="en-US" sz="2400" b="0" i="0" dirty="0">
              <a:latin typeface="+mj-lt"/>
              <a:cs typeface="Calibri" panose="020F0502020204030204" pitchFamily="34" charset="0"/>
            </a:rPr>
            <a:t> SDA </a:t>
          </a:r>
        </a:p>
        <a:p>
          <a:r>
            <a:rPr lang="en-US" sz="2400" b="0" i="0" dirty="0">
              <a:latin typeface="+mj-lt"/>
              <a:cs typeface="Calibri" panose="020F0502020204030204" pitchFamily="34" charset="0"/>
            </a:rPr>
            <a:t> Introduction</a:t>
          </a:r>
          <a:endParaRPr lang="en-US" sz="2400" b="0" i="0" dirty="0">
            <a:solidFill>
              <a:srgbClr val="FDBE24"/>
            </a:solidFill>
            <a:latin typeface="+mj-lt"/>
            <a:cs typeface="Calibri" panose="020F0502020204030204" pitchFamily="34" charset="0"/>
          </a:endParaRPr>
        </a:p>
      </dgm:t>
    </dgm:pt>
    <dgm:pt modelId="{9EDAF26B-1BDF-D046-B69E-ACB3D21C0FD8}" type="parTrans" cxnId="{2F3B9B72-AD66-0E46-9F04-248717DEC92B}">
      <dgm:prSet/>
      <dgm:spPr/>
      <dgm:t>
        <a:bodyPr/>
        <a:lstStyle/>
        <a:p>
          <a:endParaRPr lang="es-ES" sz="1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E107BBA-1D23-6A46-A18F-B019C178484F}" type="sibTrans" cxnId="{2F3B9B72-AD66-0E46-9F04-248717DEC92B}">
      <dgm:prSet/>
      <dgm:spPr/>
      <dgm:t>
        <a:bodyPr/>
        <a:lstStyle/>
        <a:p>
          <a:endParaRPr lang="es-ES" sz="1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FE36905-CE6F-D74A-838F-63257463F90D}">
      <dgm:prSet custT="1"/>
      <dgm:spPr/>
      <dgm:t>
        <a:bodyPr/>
        <a:lstStyle/>
        <a:p>
          <a:r>
            <a:rPr lang="es-ES" sz="1000" dirty="0">
              <a:latin typeface="Calibri" panose="020F0502020204030204" pitchFamily="34" charset="0"/>
              <a:cs typeface="Calibri" panose="020F0502020204030204" pitchFamily="34" charset="0"/>
              <a:hlinkClick xmlns:r="http://schemas.openxmlformats.org/officeDocument/2006/relationships" r:id="rId2"/>
            </a:rPr>
            <a:t>Cisco Learning Library</a:t>
          </a:r>
          <a:r>
            <a:rPr lang="en-US" sz="1000" dirty="0">
              <a:latin typeface="Calibri" panose="020F0502020204030204" pitchFamily="34" charset="0"/>
              <a:cs typeface="Calibri" panose="020F0502020204030204" pitchFamily="34" charset="0"/>
            </a:rPr>
            <a:t> - Training Plans &amp; Certification Training</a:t>
          </a:r>
          <a:endParaRPr lang="es-ES" sz="1000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BF2C784-1C03-204B-8140-8B3ADEB39D20}" type="parTrans" cxnId="{4940E69C-F218-4B4B-9B62-69737DD77F6F}">
      <dgm:prSet/>
      <dgm:spPr/>
      <dgm:t>
        <a:bodyPr/>
        <a:lstStyle/>
        <a:p>
          <a:endParaRPr lang="es-ES" sz="1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022872F-C201-AB46-9DA4-1A3C3070924F}" type="sibTrans" cxnId="{4940E69C-F218-4B4B-9B62-69737DD77F6F}">
      <dgm:prSet/>
      <dgm:spPr/>
      <dgm:t>
        <a:bodyPr/>
        <a:lstStyle/>
        <a:p>
          <a:endParaRPr lang="es-ES" sz="1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EBF74CA-9E9D-5243-BA66-6C0B39A88B4F}">
      <dgm:prSet custT="1"/>
      <dgm:spPr/>
      <dgm:t>
        <a:bodyPr/>
        <a:lstStyle/>
        <a:p>
          <a:r>
            <a:rPr lang="es-ES" sz="1000" b="0" dirty="0">
              <a:latin typeface="Calibri" panose="020F0502020204030204" pitchFamily="34" charset="0"/>
              <a:cs typeface="Calibri" panose="020F0502020204030204" pitchFamily="34" charset="0"/>
              <a:hlinkClick xmlns:r="http://schemas.openxmlformats.org/officeDocument/2006/relationships" r:id="rId14"/>
            </a:rPr>
            <a:t>Cisco Live BRKARC-2009</a:t>
          </a:r>
          <a:r>
            <a:rPr lang="en-US" sz="1000" b="0" dirty="0">
              <a:latin typeface="Calibri" panose="020F0502020204030204" pitchFamily="34" charset="0"/>
              <a:cs typeface="Calibri" panose="020F0502020204030204" pitchFamily="34" charset="0"/>
            </a:rPr>
            <a:t> - Intro to IBN SDA network</a:t>
          </a:r>
          <a:endParaRPr lang="es-ES" sz="1000" b="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353E644-65B9-824C-83C1-13F5ABEC9D7A}" type="parTrans" cxnId="{E68D75D2-95F4-2446-B8D2-B8F6EEA77563}">
      <dgm:prSet/>
      <dgm:spPr/>
      <dgm:t>
        <a:bodyPr/>
        <a:lstStyle/>
        <a:p>
          <a:endParaRPr lang="es-ES" sz="1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EA83275-C7C8-1F47-AFC5-E5813B12561E}" type="sibTrans" cxnId="{E68D75D2-95F4-2446-B8D2-B8F6EEA77563}">
      <dgm:prSet/>
      <dgm:spPr/>
      <dgm:t>
        <a:bodyPr/>
        <a:lstStyle/>
        <a:p>
          <a:endParaRPr lang="es-ES" sz="1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60E5857-F8B9-4A45-8E5E-1BCBBE4D2D3E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s-ES" sz="1000" dirty="0">
              <a:latin typeface="Calibri" panose="020F0502020204030204" pitchFamily="34" charset="0"/>
              <a:cs typeface="Calibri" panose="020F0502020204030204" pitchFamily="34" charset="0"/>
              <a:hlinkClick xmlns:r="http://schemas.openxmlformats.org/officeDocument/2006/relationships" r:id="rId15"/>
            </a:rPr>
            <a:t>EMEAR Partner Readiness</a:t>
          </a:r>
          <a:r>
            <a:rPr lang="en-US" sz="1000" dirty="0">
              <a:latin typeface="Calibri" panose="020F0502020204030204" pitchFamily="34" charset="0"/>
              <a:cs typeface="Calibri" panose="020F0502020204030204" pitchFamily="34" charset="0"/>
            </a:rPr>
            <a:t> - EMEAR Partner Community for EN : PIW, Webinars, PVTs…</a:t>
          </a:r>
          <a:endParaRPr lang="es-ES" sz="10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94D7E5B-B596-E446-B014-F0DD843CAF44}" type="parTrans" cxnId="{D312A6C7-511B-6046-BE5B-DE99A6685FD5}">
      <dgm:prSet/>
      <dgm:spPr/>
      <dgm:t>
        <a:bodyPr/>
        <a:lstStyle/>
        <a:p>
          <a:endParaRPr lang="es-ES" sz="1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5EBE1EF-5BC7-3644-ABDD-131D57786CA8}" type="sibTrans" cxnId="{D312A6C7-511B-6046-BE5B-DE99A6685FD5}">
      <dgm:prSet/>
      <dgm:spPr/>
      <dgm:t>
        <a:bodyPr/>
        <a:lstStyle/>
        <a:p>
          <a:endParaRPr lang="es-ES" sz="1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713651E-4252-3940-868B-CEE3CD5109E4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000" dirty="0">
              <a:latin typeface="Calibri" panose="020F0502020204030204" pitchFamily="34" charset="0"/>
              <a:cs typeface="Calibri" panose="020F0502020204030204" pitchFamily="34" charset="0"/>
            </a:rPr>
            <a:t>Some EMEAR EN PVT sessions - refreshed every 6 months as per SEVT/PVT cycle</a:t>
          </a:r>
        </a:p>
      </dgm:t>
    </dgm:pt>
    <dgm:pt modelId="{7D1CA1D2-A6B0-7940-9952-86A379C4005B}" type="parTrans" cxnId="{9A29C2D7-A3E0-6142-98A2-0D4A5299EC22}">
      <dgm:prSet/>
      <dgm:spPr/>
      <dgm:t>
        <a:bodyPr/>
        <a:lstStyle/>
        <a:p>
          <a:endParaRPr lang="es-ES" sz="1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D07FD13-0926-4543-921E-A0C8A651A43B}" type="sibTrans" cxnId="{9A29C2D7-A3E0-6142-98A2-0D4A5299EC22}">
      <dgm:prSet/>
      <dgm:spPr/>
      <dgm:t>
        <a:bodyPr/>
        <a:lstStyle/>
        <a:p>
          <a:endParaRPr lang="es-ES" sz="1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3D60E76-4A5E-964F-B188-653F19A1C2FA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000" dirty="0">
              <a:latin typeface="Calibri" panose="020F0502020204030204" pitchFamily="34" charset="0"/>
              <a:cs typeface="Calibri" panose="020F0502020204030204" pitchFamily="34" charset="0"/>
              <a:hlinkClick xmlns:r="http://schemas.openxmlformats.org/officeDocument/2006/relationships" r:id="rId16"/>
            </a:rPr>
            <a:t>EMEAR EN PVT - SDA/C9k Deployment Lessons Learned</a:t>
          </a:r>
          <a:endParaRPr lang="en-US" sz="10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E52EE39-0421-424E-8368-36A19FB95180}" type="parTrans" cxnId="{18F63B02-6BB7-B148-A9D4-B8E3F269664D}">
      <dgm:prSet/>
      <dgm:spPr/>
      <dgm:t>
        <a:bodyPr/>
        <a:lstStyle/>
        <a:p>
          <a:endParaRPr lang="es-ES" sz="1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F883631-E914-2F42-AB3A-8EFC69D758B7}" type="sibTrans" cxnId="{18F63B02-6BB7-B148-A9D4-B8E3F269664D}">
      <dgm:prSet/>
      <dgm:spPr/>
      <dgm:t>
        <a:bodyPr/>
        <a:lstStyle/>
        <a:p>
          <a:endParaRPr lang="es-ES" sz="1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95B302B-904C-BC44-A81E-98CB42F85763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000" dirty="0">
              <a:latin typeface="Calibri" panose="020F0502020204030204" pitchFamily="34" charset="0"/>
              <a:cs typeface="Calibri" panose="020F0502020204030204" pitchFamily="34" charset="0"/>
              <a:hlinkClick xmlns:r="http://schemas.openxmlformats.org/officeDocument/2006/relationships" r:id="rId17"/>
            </a:rPr>
            <a:t>EMEAR EN PVT - Cisco SD-Access Migration</a:t>
          </a:r>
          <a:endParaRPr lang="en-US" sz="10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D4916B0-FB48-5747-AE11-4E7916F6EB7A}" type="parTrans" cxnId="{A6DEDA5E-1E69-6A4C-BA1A-16BF4FA31C8D}">
      <dgm:prSet/>
      <dgm:spPr/>
      <dgm:t>
        <a:bodyPr/>
        <a:lstStyle/>
        <a:p>
          <a:endParaRPr lang="es-ES" sz="1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C40FB72-663E-CD4F-BF5F-676146292EBA}" type="sibTrans" cxnId="{A6DEDA5E-1E69-6A4C-BA1A-16BF4FA31C8D}">
      <dgm:prSet/>
      <dgm:spPr/>
      <dgm:t>
        <a:bodyPr/>
        <a:lstStyle/>
        <a:p>
          <a:endParaRPr lang="es-ES" sz="1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B4406CA-A3E0-C641-AD7B-8E18E606DBFD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000" dirty="0">
              <a:latin typeface="Calibri" panose="020F0502020204030204" pitchFamily="34" charset="0"/>
              <a:cs typeface="Calibri" panose="020F0502020204030204" pitchFamily="34" charset="0"/>
              <a:hlinkClick xmlns:r="http://schemas.openxmlformats.org/officeDocument/2006/relationships" r:id="rId18"/>
            </a:rPr>
            <a:t>EMEAR EN PVT - Cisco SD-Access Best Practices and Use Cases Part 1</a:t>
          </a:r>
          <a:endParaRPr lang="en-US" sz="10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729B448-1F08-7E45-ACE4-E7736B529174}" type="parTrans" cxnId="{27FAA731-A93C-3B47-9A8C-BAB26461E80A}">
      <dgm:prSet/>
      <dgm:spPr/>
      <dgm:t>
        <a:bodyPr/>
        <a:lstStyle/>
        <a:p>
          <a:endParaRPr lang="es-ES" sz="1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E4066B2-D630-864B-A949-CBFC6355F4D8}" type="sibTrans" cxnId="{27FAA731-A93C-3B47-9A8C-BAB26461E80A}">
      <dgm:prSet/>
      <dgm:spPr/>
      <dgm:t>
        <a:bodyPr/>
        <a:lstStyle/>
        <a:p>
          <a:endParaRPr lang="es-ES" sz="1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79C3A66-9AB0-B343-8D0D-65FB06C83784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000" dirty="0">
              <a:latin typeface="Calibri" panose="020F0502020204030204" pitchFamily="34" charset="0"/>
              <a:cs typeface="Calibri" panose="020F0502020204030204" pitchFamily="34" charset="0"/>
              <a:hlinkClick xmlns:r="http://schemas.openxmlformats.org/officeDocument/2006/relationships" r:id="rId19"/>
            </a:rPr>
            <a:t>EMEAR EN PVT - Cisco SD-Access Best Practices and Use Cases - Part 2</a:t>
          </a:r>
          <a:endParaRPr lang="en-US" sz="10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ABA3598-A26A-EB48-BF29-FA3D3870A240}" type="parTrans" cxnId="{D001498C-98BE-364D-BBD9-ED9BFE87D19F}">
      <dgm:prSet/>
      <dgm:spPr/>
      <dgm:t>
        <a:bodyPr/>
        <a:lstStyle/>
        <a:p>
          <a:endParaRPr lang="es-ES" sz="1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EB7E348-80B3-F048-98D0-2981A1022328}" type="sibTrans" cxnId="{D001498C-98BE-364D-BBD9-ED9BFE87D19F}">
      <dgm:prSet/>
      <dgm:spPr/>
      <dgm:t>
        <a:bodyPr/>
        <a:lstStyle/>
        <a:p>
          <a:endParaRPr lang="es-ES" sz="1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667A562-1714-7444-B8C2-4EFA44204D64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000" dirty="0">
              <a:latin typeface="Calibri" panose="020F0502020204030204" pitchFamily="34" charset="0"/>
              <a:cs typeface="Calibri" panose="020F0502020204030204" pitchFamily="34" charset="0"/>
              <a:hlinkClick xmlns:r="http://schemas.openxmlformats.org/officeDocument/2006/relationships" r:id="rId20"/>
            </a:rPr>
            <a:t>Black Belt Access Learning Map</a:t>
          </a:r>
          <a:endParaRPr lang="en-US" sz="10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A066BE0-E11E-0D49-B14D-E94C48E23F50}" type="parTrans" cxnId="{F35E9397-E917-7348-9319-B7CEEB10913B}">
      <dgm:prSet/>
      <dgm:spPr/>
      <dgm:t>
        <a:bodyPr/>
        <a:lstStyle/>
        <a:p>
          <a:endParaRPr lang="es-ES" sz="1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8C9B05B-0DC9-014C-97D0-7C14B48D8886}" type="sibTrans" cxnId="{F35E9397-E917-7348-9319-B7CEEB10913B}">
      <dgm:prSet/>
      <dgm:spPr/>
      <dgm:t>
        <a:bodyPr/>
        <a:lstStyle/>
        <a:p>
          <a:endParaRPr lang="es-ES" sz="1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88F4D44-FA8D-F147-8F13-A398A369D634}">
      <dgm:prSet phldrT="[Text]" custT="1"/>
      <dgm:spPr/>
      <dgm:t>
        <a:bodyPr/>
        <a:lstStyle/>
        <a:p>
          <a:r>
            <a:rPr lang="en-US" sz="2400" b="0" i="0" dirty="0">
              <a:latin typeface="+mj-lt"/>
              <a:cs typeface="Calibri" panose="020F0502020204030204" pitchFamily="34" charset="0"/>
            </a:rPr>
            <a:t>VOD</a:t>
          </a:r>
        </a:p>
        <a:p>
          <a:r>
            <a:rPr lang="en-US" sz="2400" b="0" i="0" dirty="0">
              <a:latin typeface="+mj-lt"/>
              <a:cs typeface="Calibri" panose="020F0502020204030204" pitchFamily="34" charset="0"/>
            </a:rPr>
            <a:t> Resources</a:t>
          </a:r>
        </a:p>
      </dgm:t>
    </dgm:pt>
    <dgm:pt modelId="{12253682-35F7-7545-A0D7-BB2B0E657722}" type="sibTrans" cxnId="{E8EAB438-A0AD-E34E-B9ED-6BD97D107FE2}">
      <dgm:prSet/>
      <dgm:spPr/>
      <dgm:t>
        <a:bodyPr/>
        <a:lstStyle/>
        <a:p>
          <a:endParaRPr lang="es-ES" sz="1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41498C6-BFA5-9C40-9EFD-A303CF91D4E4}" type="parTrans" cxnId="{E8EAB438-A0AD-E34E-B9ED-6BD97D107FE2}">
      <dgm:prSet/>
      <dgm:spPr/>
      <dgm:t>
        <a:bodyPr/>
        <a:lstStyle/>
        <a:p>
          <a:endParaRPr lang="es-ES" sz="1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C82FA60-6025-3A49-82A1-EF28C30EF4D6}">
      <dgm:prSet custT="1"/>
      <dgm:spPr/>
      <dgm:t>
        <a:bodyPr/>
        <a:lstStyle/>
        <a:p>
          <a:r>
            <a:rPr lang="es-ES" sz="2400" dirty="0">
              <a:latin typeface="+mj-lt"/>
              <a:cs typeface="Calibri" panose="020F0502020204030204" pitchFamily="34" charset="0"/>
            </a:rPr>
            <a:t>   Virtual T</a:t>
          </a:r>
          <a:r>
            <a:rPr lang="es-ES" sz="2400" b="0" i="0" dirty="0">
              <a:latin typeface="+mj-lt"/>
              <a:cs typeface="Calibri" panose="020F0502020204030204" pitchFamily="34" charset="0"/>
            </a:rPr>
            <a:t>rainings and </a:t>
          </a:r>
          <a:r>
            <a:rPr lang="es-ES" sz="2400" b="0" i="0" dirty="0" err="1">
              <a:latin typeface="+mj-lt"/>
              <a:cs typeface="Calibri" panose="020F0502020204030204" pitchFamily="34" charset="0"/>
            </a:rPr>
            <a:t>Certifications</a:t>
          </a:r>
          <a:endParaRPr lang="es-ES" sz="2400" b="0" i="0" dirty="0">
            <a:latin typeface="+mj-lt"/>
            <a:cs typeface="Calibri" panose="020F0502020204030204" pitchFamily="34" charset="0"/>
          </a:endParaRPr>
        </a:p>
      </dgm:t>
    </dgm:pt>
    <dgm:pt modelId="{157FE580-B4EF-5448-AD44-7690D5D19D12}" type="sibTrans" cxnId="{95BA291A-554D-2246-BE44-26CD5932967D}">
      <dgm:prSet/>
      <dgm:spPr/>
      <dgm:t>
        <a:bodyPr/>
        <a:lstStyle/>
        <a:p>
          <a:endParaRPr lang="es-ES" sz="1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19D843C-F388-FF4D-8A63-B12F66DAFB34}" type="parTrans" cxnId="{95BA291A-554D-2246-BE44-26CD5932967D}">
      <dgm:prSet/>
      <dgm:spPr/>
      <dgm:t>
        <a:bodyPr/>
        <a:lstStyle/>
        <a:p>
          <a:endParaRPr lang="es-ES" sz="1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65FC65C-9A40-9B43-A5C0-118160B99189}">
      <dgm:prSet phldrT="[Text]" custT="1"/>
      <dgm:spPr/>
      <dgm:t>
        <a:bodyPr/>
        <a:lstStyle/>
        <a:p>
          <a:r>
            <a:rPr lang="es-ES" sz="1000" b="0" i="0" dirty="0">
              <a:latin typeface="Calibri" panose="020F0502020204030204" pitchFamily="34" charset="0"/>
              <a:cs typeface="Calibri" panose="020F0502020204030204" pitchFamily="34" charset="0"/>
              <a:hlinkClick xmlns:r="http://schemas.openxmlformats.org/officeDocument/2006/relationships" r:id="rId21"/>
            </a:rPr>
            <a:t>Sales Connect Enterprise Networking</a:t>
          </a:r>
          <a:r>
            <a:rPr lang="es-ES" sz="1000" b="0" i="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s-ES" sz="1000" b="1" dirty="0">
              <a:latin typeface="Calibri" panose="020F0502020204030204" pitchFamily="34" charset="0"/>
              <a:cs typeface="Calibri" panose="020F0502020204030204" pitchFamily="34" charset="0"/>
            </a:rPr>
            <a:t>- </a:t>
          </a:r>
          <a:r>
            <a:rPr lang="en-US" sz="1000" dirty="0">
              <a:latin typeface="Calibri" panose="020F0502020204030204" pitchFamily="34" charset="0"/>
              <a:cs typeface="Calibri" panose="020F0502020204030204" pitchFamily="34" charset="0"/>
            </a:rPr>
            <a:t>Partner Enterprise Networking Sales Resources</a:t>
          </a:r>
          <a:endParaRPr lang="en-US" sz="1000" b="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E2807DD-BED5-AB47-B54A-4FADACB43B54}" type="parTrans" cxnId="{150BCBD8-102F-104E-878A-A3F8F47CBDEC}">
      <dgm:prSet/>
      <dgm:spPr/>
      <dgm:t>
        <a:bodyPr/>
        <a:lstStyle/>
        <a:p>
          <a:endParaRPr lang="es-ES"/>
        </a:p>
      </dgm:t>
    </dgm:pt>
    <dgm:pt modelId="{FFC09A0E-FC07-184D-8817-365E273A986D}" type="sibTrans" cxnId="{150BCBD8-102F-104E-878A-A3F8F47CBDEC}">
      <dgm:prSet/>
      <dgm:spPr/>
      <dgm:t>
        <a:bodyPr/>
        <a:lstStyle/>
        <a:p>
          <a:endParaRPr lang="es-ES"/>
        </a:p>
      </dgm:t>
    </dgm:pt>
    <dgm:pt modelId="{9D1CC8B5-C36B-5A41-9B6B-70612A21000A}">
      <dgm:prSet custT="1"/>
      <dgm:spPr/>
      <dgm:t>
        <a:bodyPr/>
        <a:lstStyle/>
        <a:p>
          <a:pPr>
            <a:buSzPts val="1000"/>
            <a:buFont typeface="Symbol" pitchFamily="2" charset="2"/>
            <a:buChar char=""/>
          </a:pPr>
          <a:r>
            <a:rPr lang="en-US" sz="1000" dirty="0">
              <a:latin typeface="+mn-lt"/>
              <a:hlinkClick xmlns:r="http://schemas.openxmlformats.org/officeDocument/2006/relationships" r:id="rId22"/>
            </a:rPr>
            <a:t>EMEAR EN PVT - Cisco SD-Access Innovations</a:t>
          </a:r>
          <a:endParaRPr lang="en-US" sz="1000" dirty="0">
            <a:latin typeface="+mn-lt"/>
            <a:cs typeface="Calibri" panose="020F0502020204030204" pitchFamily="34" charset="0"/>
          </a:endParaRPr>
        </a:p>
      </dgm:t>
    </dgm:pt>
    <dgm:pt modelId="{B15A698D-60D0-5243-8B8E-A026B53BDE06}" type="parTrans" cxnId="{56C06293-9C0D-5645-8DB2-D1B00A3BC6C1}">
      <dgm:prSet/>
      <dgm:spPr/>
      <dgm:t>
        <a:bodyPr/>
        <a:lstStyle/>
        <a:p>
          <a:endParaRPr lang="es-ES"/>
        </a:p>
      </dgm:t>
    </dgm:pt>
    <dgm:pt modelId="{FE0998A1-9532-344E-9DC4-20E619630BBF}" type="sibTrans" cxnId="{56C06293-9C0D-5645-8DB2-D1B00A3BC6C1}">
      <dgm:prSet/>
      <dgm:spPr/>
      <dgm:t>
        <a:bodyPr/>
        <a:lstStyle/>
        <a:p>
          <a:endParaRPr lang="es-ES"/>
        </a:p>
      </dgm:t>
    </dgm:pt>
    <dgm:pt modelId="{0645E525-C171-4008-91B9-427DA9A07910}" type="pres">
      <dgm:prSet presAssocID="{C56886CC-6D96-45ED-9316-AF1D9D44BE4F}" presName="Name0" presStyleCnt="0">
        <dgm:presLayoutVars>
          <dgm:dir/>
          <dgm:animLvl val="lvl"/>
          <dgm:resizeHandles val="exact"/>
        </dgm:presLayoutVars>
      </dgm:prSet>
      <dgm:spPr/>
    </dgm:pt>
    <dgm:pt modelId="{D8B022FC-42CE-C640-BF3C-B76C3EA24609}" type="pres">
      <dgm:prSet presAssocID="{00FF1232-6261-0440-920B-A3A33E75BDD9}" presName="linNode" presStyleCnt="0"/>
      <dgm:spPr/>
    </dgm:pt>
    <dgm:pt modelId="{318402B9-30F7-6645-A3E2-C7D986AB70AF}" type="pres">
      <dgm:prSet presAssocID="{00FF1232-6261-0440-920B-A3A33E75BDD9}" presName="parentText" presStyleLbl="node1" presStyleIdx="0" presStyleCnt="3" custScaleY="137164">
        <dgm:presLayoutVars>
          <dgm:chMax val="1"/>
          <dgm:bulletEnabled val="1"/>
        </dgm:presLayoutVars>
      </dgm:prSet>
      <dgm:spPr/>
    </dgm:pt>
    <dgm:pt modelId="{1D02DB29-0FCD-F442-9CF5-A7D9CCA504A4}" type="pres">
      <dgm:prSet presAssocID="{00FF1232-6261-0440-920B-A3A33E75BDD9}" presName="descendantText" presStyleLbl="alignAccFollowNode1" presStyleIdx="0" presStyleCnt="3" custScaleY="166735">
        <dgm:presLayoutVars>
          <dgm:bulletEnabled val="1"/>
        </dgm:presLayoutVars>
      </dgm:prSet>
      <dgm:spPr/>
    </dgm:pt>
    <dgm:pt modelId="{44065160-F285-A84A-B177-92FC84BD6F23}" type="pres">
      <dgm:prSet presAssocID="{DE107BBA-1D23-6A46-A18F-B019C178484F}" presName="sp" presStyleCnt="0"/>
      <dgm:spPr/>
    </dgm:pt>
    <dgm:pt modelId="{1BAE0306-3A58-1E4F-A7F3-1689DB23481B}" type="pres">
      <dgm:prSet presAssocID="{A88F4D44-FA8D-F147-8F13-A398A369D634}" presName="linNode" presStyleCnt="0"/>
      <dgm:spPr/>
    </dgm:pt>
    <dgm:pt modelId="{34D18E13-DD84-8744-8484-222A19F6C2EB}" type="pres">
      <dgm:prSet presAssocID="{A88F4D44-FA8D-F147-8F13-A398A369D634}" presName="parentText" presStyleLbl="node1" presStyleIdx="1" presStyleCnt="3" custScaleY="89381">
        <dgm:presLayoutVars>
          <dgm:chMax val="1"/>
          <dgm:bulletEnabled val="1"/>
        </dgm:presLayoutVars>
      </dgm:prSet>
      <dgm:spPr/>
    </dgm:pt>
    <dgm:pt modelId="{9EA52EF8-3E6A-734F-8D8C-80F8E1883F43}" type="pres">
      <dgm:prSet presAssocID="{A88F4D44-FA8D-F147-8F13-A398A369D634}" presName="descendantText" presStyleLbl="alignAccFollowNode1" presStyleIdx="1" presStyleCnt="3" custScaleY="78549">
        <dgm:presLayoutVars>
          <dgm:bulletEnabled val="1"/>
        </dgm:presLayoutVars>
      </dgm:prSet>
      <dgm:spPr/>
    </dgm:pt>
    <dgm:pt modelId="{0C9712F9-0B86-794D-8837-06488B99E535}" type="pres">
      <dgm:prSet presAssocID="{12253682-35F7-7545-A0D7-BB2B0E657722}" presName="sp" presStyleCnt="0"/>
      <dgm:spPr/>
    </dgm:pt>
    <dgm:pt modelId="{5F1E2EC0-06E9-9142-8903-E02EC07CD9F0}" type="pres">
      <dgm:prSet presAssocID="{CC82FA60-6025-3A49-82A1-EF28C30EF4D6}" presName="linNode" presStyleCnt="0"/>
      <dgm:spPr/>
    </dgm:pt>
    <dgm:pt modelId="{AD9C3181-37E5-2343-8F9A-C83AEF0068EA}" type="pres">
      <dgm:prSet presAssocID="{CC82FA60-6025-3A49-82A1-EF28C30EF4D6}" presName="parentText" presStyleLbl="node1" presStyleIdx="2" presStyleCnt="3" custScaleY="127758" custLinFactNeighborX="-1368" custLinFactNeighborY="3227">
        <dgm:presLayoutVars>
          <dgm:chMax val="1"/>
          <dgm:bulletEnabled val="1"/>
        </dgm:presLayoutVars>
      </dgm:prSet>
      <dgm:spPr/>
    </dgm:pt>
    <dgm:pt modelId="{E79DDCB1-1E46-F24E-8969-B4634E184616}" type="pres">
      <dgm:prSet presAssocID="{CC82FA60-6025-3A49-82A1-EF28C30EF4D6}" presName="descendantText" presStyleLbl="alignAccFollowNode1" presStyleIdx="2" presStyleCnt="3" custScaleY="131904">
        <dgm:presLayoutVars>
          <dgm:bulletEnabled val="1"/>
        </dgm:presLayoutVars>
      </dgm:prSet>
      <dgm:spPr/>
    </dgm:pt>
  </dgm:ptLst>
  <dgm:cxnLst>
    <dgm:cxn modelId="{C6356801-4564-3642-B748-60247344B1A5}" srcId="{00FF1232-6261-0440-920B-A3A33E75BDD9}" destId="{612E7D68-2992-A749-B8E7-2548EB0F2F73}" srcOrd="4" destOrd="0" parTransId="{6F5E7A16-0F30-3140-AA62-01067BBD81D8}" sibTransId="{BB837841-F5DF-2C4E-B422-27FE24B76024}"/>
    <dgm:cxn modelId="{18F63B02-6BB7-B148-A9D4-B8E3F269664D}" srcId="{8713651E-4252-3940-868B-CEE3CD5109E4}" destId="{03D60E76-4A5E-964F-B188-653F19A1C2FA}" srcOrd="0" destOrd="0" parTransId="{9E52EE39-0421-424E-8368-36A19FB95180}" sibTransId="{3F883631-E914-2F42-AB3A-8EFC69D758B7}"/>
    <dgm:cxn modelId="{FB5AA204-3C33-A447-A74D-23F5F5E28E1F}" type="presOf" srcId="{065FC65C-9A40-9B43-A5C0-118160B99189}" destId="{1D02DB29-0FCD-F442-9CF5-A7D9CCA504A4}" srcOrd="0" destOrd="0" presId="urn:microsoft.com/office/officeart/2005/8/layout/vList5"/>
    <dgm:cxn modelId="{EF95C304-0587-3748-B9C5-6EDA4AA7F9E8}" type="presOf" srcId="{A01B6B2A-1A35-B44A-94E2-4A725D21CDA8}" destId="{1D02DB29-0FCD-F442-9CF5-A7D9CCA504A4}" srcOrd="0" destOrd="6" presId="urn:microsoft.com/office/officeart/2005/8/layout/vList5"/>
    <dgm:cxn modelId="{4A6DC405-DF21-E346-984C-EBD982306D93}" type="presOf" srcId="{8B4406CA-A3E0-C641-AD7B-8E18E606DBFD}" destId="{E79DDCB1-1E46-F24E-8969-B4634E184616}" srcOrd="0" destOrd="6" presId="urn:microsoft.com/office/officeart/2005/8/layout/vList5"/>
    <dgm:cxn modelId="{256CEE08-58EF-6E45-B213-2882800CEF9D}" type="presOf" srcId="{8FE36905-CE6F-D74A-838F-63257463F90D}" destId="{E79DDCB1-1E46-F24E-8969-B4634E184616}" srcOrd="0" destOrd="0" presId="urn:microsoft.com/office/officeart/2005/8/layout/vList5"/>
    <dgm:cxn modelId="{95BA291A-554D-2246-BE44-26CD5932967D}" srcId="{C56886CC-6D96-45ED-9316-AF1D9D44BE4F}" destId="{CC82FA60-6025-3A49-82A1-EF28C30EF4D6}" srcOrd="2" destOrd="0" parTransId="{C19D843C-F388-FF4D-8A63-B12F66DAFB34}" sibTransId="{157FE580-B4EF-5448-AD44-7690D5D19D12}"/>
    <dgm:cxn modelId="{8D1A9D28-5118-E54E-ABFE-6D76ADC01077}" type="presOf" srcId="{9D1CC8B5-C36B-5A41-9B6B-70612A21000A}" destId="{E79DDCB1-1E46-F24E-8969-B4634E184616}" srcOrd="0" destOrd="4" presId="urn:microsoft.com/office/officeart/2005/8/layout/vList5"/>
    <dgm:cxn modelId="{06A44329-A197-9E46-8D07-5AD9A1E95657}" srcId="{00FF1232-6261-0440-920B-A3A33E75BDD9}" destId="{50EDF8F2-DE5D-A74F-A8AC-627AD41C090D}" srcOrd="10" destOrd="0" parTransId="{EFB94AD4-DC6A-3C47-9DC0-2DB2EDE7C0B7}" sibTransId="{819A2F35-3A5D-AD4E-A102-522B7B8832E4}"/>
    <dgm:cxn modelId="{0AF1B32D-D9E8-D64B-B250-8613D26DE2FA}" srcId="{00FF1232-6261-0440-920B-A3A33E75BDD9}" destId="{5D42565B-A82E-9F4F-B66C-79A2DB6E160D}" srcOrd="2" destOrd="0" parTransId="{5DBD386C-A76B-8347-A31F-D7314596A174}" sibTransId="{84EF94ED-FDDA-A34B-8503-71B3E2067BEA}"/>
    <dgm:cxn modelId="{6F8F6331-0596-4143-846A-74F700EB1F2D}" type="presOf" srcId="{2E463371-F22B-4A74-90D1-819E0D33426A}" destId="{1D02DB29-0FCD-F442-9CF5-A7D9CCA504A4}" srcOrd="0" destOrd="1" presId="urn:microsoft.com/office/officeart/2005/8/layout/vList5"/>
    <dgm:cxn modelId="{27FAA731-A93C-3B47-9A8C-BAB26461E80A}" srcId="{8713651E-4252-3940-868B-CEE3CD5109E4}" destId="{8B4406CA-A3E0-C641-AD7B-8E18E606DBFD}" srcOrd="3" destOrd="0" parTransId="{C729B448-1F08-7E45-ACE4-E7736B529174}" sibTransId="{7E4066B2-D630-864B-A949-CBFC6355F4D8}"/>
    <dgm:cxn modelId="{E8EAB438-A0AD-E34E-B9ED-6BD97D107FE2}" srcId="{C56886CC-6D96-45ED-9316-AF1D9D44BE4F}" destId="{A88F4D44-FA8D-F147-8F13-A398A369D634}" srcOrd="1" destOrd="0" parTransId="{F41498C6-BFA5-9C40-9EFD-A303CF91D4E4}" sibTransId="{12253682-35F7-7545-A0D7-BB2B0E657722}"/>
    <dgm:cxn modelId="{23DB873D-07FF-3346-9121-AB2542FB2650}" type="presOf" srcId="{1166F380-8813-384F-A673-B51CD011BFCC}" destId="{9EA52EF8-3E6A-734F-8D8C-80F8E1883F43}" srcOrd="0" destOrd="1" presId="urn:microsoft.com/office/officeart/2005/8/layout/vList5"/>
    <dgm:cxn modelId="{676CF33D-841F-8844-881E-335B8179B54D}" srcId="{00FF1232-6261-0440-920B-A3A33E75BDD9}" destId="{A01B6B2A-1A35-B44A-94E2-4A725D21CDA8}" srcOrd="6" destOrd="0" parTransId="{655D98D5-3C10-8947-8D5C-DEA170D1233F}" sibTransId="{E2849E3B-71DD-6444-923D-B8337699A93D}"/>
    <dgm:cxn modelId="{BDA7325C-A408-2042-8C51-F74AA7B5082B}" srcId="{00FF1232-6261-0440-920B-A3A33E75BDD9}" destId="{CFA08057-7EA7-B944-898A-DBE24F2213E4}" srcOrd="8" destOrd="0" parTransId="{1767B20F-AAF6-404C-87B1-B7F1F0B5EC89}" sibTransId="{B7B66BD5-DDD2-9D48-A646-9289FEA5DC03}"/>
    <dgm:cxn modelId="{A6DEDA5E-1E69-6A4C-BA1A-16BF4FA31C8D}" srcId="{8713651E-4252-3940-868B-CEE3CD5109E4}" destId="{895B302B-904C-BC44-A81E-98CB42F85763}" srcOrd="2" destOrd="0" parTransId="{CD4916B0-FB48-5747-AE11-4E7916F6EB7A}" sibTransId="{8C40FB72-663E-CD4F-BF5F-676146292EBA}"/>
    <dgm:cxn modelId="{526A8660-1446-A544-8BB5-B5CB8CA4CC88}" type="presOf" srcId="{A88F4D44-FA8D-F147-8F13-A398A369D634}" destId="{34D18E13-DD84-8744-8484-222A19F6C2EB}" srcOrd="0" destOrd="0" presId="urn:microsoft.com/office/officeart/2005/8/layout/vList5"/>
    <dgm:cxn modelId="{2E0F0145-B8CF-9C48-AD6F-E61E08EC0D3F}" type="presOf" srcId="{660E5857-F8B9-4A45-8E5E-1BCBBE4D2D3E}" destId="{E79DDCB1-1E46-F24E-8969-B4634E184616}" srcOrd="0" destOrd="1" presId="urn:microsoft.com/office/officeart/2005/8/layout/vList5"/>
    <dgm:cxn modelId="{53B4A247-B3AC-2041-88F7-28C095D4B57D}" srcId="{A88F4D44-FA8D-F147-8F13-A398A369D634}" destId="{753CA922-D0CE-344A-893E-4C652835FB3F}" srcOrd="2" destOrd="0" parTransId="{AB45B11A-4379-7D49-8220-CF9AF43AAA4D}" sibTransId="{6444926C-AA97-7F43-ADF2-FDD519F907FE}"/>
    <dgm:cxn modelId="{1B074A48-8CDA-F94C-A5A8-ABA276130071}" type="presOf" srcId="{CC82FA60-6025-3A49-82A1-EF28C30EF4D6}" destId="{AD9C3181-37E5-2343-8F9A-C83AEF0068EA}" srcOrd="0" destOrd="0" presId="urn:microsoft.com/office/officeart/2005/8/layout/vList5"/>
    <dgm:cxn modelId="{2F3B9B72-AD66-0E46-9F04-248717DEC92B}" srcId="{C56886CC-6D96-45ED-9316-AF1D9D44BE4F}" destId="{00FF1232-6261-0440-920B-A3A33E75BDD9}" srcOrd="0" destOrd="0" parTransId="{9EDAF26B-1BDF-D046-B69E-ACB3D21C0FD8}" sibTransId="{DE107BBA-1D23-6A46-A18F-B019C178484F}"/>
    <dgm:cxn modelId="{78B31574-D6C4-8645-BECD-6F534F7D9570}" srcId="{00FF1232-6261-0440-920B-A3A33E75BDD9}" destId="{315AEFB9-9C72-BF4F-9A2A-FB008F22F0EA}" srcOrd="3" destOrd="0" parTransId="{911E0E99-D824-AA4B-8D2C-45E709999221}" sibTransId="{00D21D15-94AB-D549-B569-1F8287072DEA}"/>
    <dgm:cxn modelId="{C9348074-4620-EB45-9A08-7F86005FD4D9}" type="presOf" srcId="{753CA922-D0CE-344A-893E-4C652835FB3F}" destId="{9EA52EF8-3E6A-734F-8D8C-80F8E1883F43}" srcOrd="0" destOrd="2" presId="urn:microsoft.com/office/officeart/2005/8/layout/vList5"/>
    <dgm:cxn modelId="{1D66D674-8D5C-4FA8-9D23-255652C5B6C4}" type="presOf" srcId="{C56886CC-6D96-45ED-9316-AF1D9D44BE4F}" destId="{0645E525-C171-4008-91B9-427DA9A07910}" srcOrd="0" destOrd="0" presId="urn:microsoft.com/office/officeart/2005/8/layout/vList5"/>
    <dgm:cxn modelId="{7126097E-3FDD-3C40-8056-67CA9BC26D5A}" type="presOf" srcId="{C79C3A66-9AB0-B343-8D0D-65FB06C83784}" destId="{E79DDCB1-1E46-F24E-8969-B4634E184616}" srcOrd="0" destOrd="7" presId="urn:microsoft.com/office/officeart/2005/8/layout/vList5"/>
    <dgm:cxn modelId="{6CD5B67F-66D7-2B44-A0AE-8A71E0E4042A}" type="presOf" srcId="{03D60E76-4A5E-964F-B188-653F19A1C2FA}" destId="{E79DDCB1-1E46-F24E-8969-B4634E184616}" srcOrd="0" destOrd="3" presId="urn:microsoft.com/office/officeart/2005/8/layout/vList5"/>
    <dgm:cxn modelId="{E27CDF85-A4E9-4541-9DC0-F53AF8A3592C}" type="presOf" srcId="{0667A562-1714-7444-B8C2-4EFA44204D64}" destId="{E79DDCB1-1E46-F24E-8969-B4634E184616}" srcOrd="0" destOrd="8" presId="urn:microsoft.com/office/officeart/2005/8/layout/vList5"/>
    <dgm:cxn modelId="{D001498C-98BE-364D-BBD9-ED9BFE87D19F}" srcId="{8713651E-4252-3940-868B-CEE3CD5109E4}" destId="{C79C3A66-9AB0-B343-8D0D-65FB06C83784}" srcOrd="4" destOrd="0" parTransId="{1ABA3598-A26A-EB48-BF29-FA3D3870A240}" sibTransId="{3EB7E348-80B3-F048-98D0-2981A1022328}"/>
    <dgm:cxn modelId="{56C06293-9C0D-5645-8DB2-D1B00A3BC6C1}" srcId="{8713651E-4252-3940-868B-CEE3CD5109E4}" destId="{9D1CC8B5-C36B-5A41-9B6B-70612A21000A}" srcOrd="1" destOrd="0" parTransId="{B15A698D-60D0-5243-8B8E-A026B53BDE06}" sibTransId="{FE0998A1-9532-344E-9DC4-20E619630BBF}"/>
    <dgm:cxn modelId="{F35E9397-E917-7348-9319-B7CEEB10913B}" srcId="{CC82FA60-6025-3A49-82A1-EF28C30EF4D6}" destId="{0667A562-1714-7444-B8C2-4EFA44204D64}" srcOrd="3" destOrd="0" parTransId="{8A066BE0-E11E-0D49-B14D-E94C48E23F50}" sibTransId="{18C9B05B-0DC9-014C-97D0-7C14B48D8886}"/>
    <dgm:cxn modelId="{FF5CC69B-E1B1-D242-826C-1EFF1CD934D2}" srcId="{00FF1232-6261-0440-920B-A3A33E75BDD9}" destId="{E9DAF2C9-936E-EA40-895D-102E30E715FC}" srcOrd="9" destOrd="0" parTransId="{60DF7DEB-31C8-CB40-858A-D3EE0B72E45A}" sibTransId="{BD9D1A7D-CB71-D64B-B3EC-3A69B2525A89}"/>
    <dgm:cxn modelId="{4940E69C-F218-4B4B-9B62-69737DD77F6F}" srcId="{CC82FA60-6025-3A49-82A1-EF28C30EF4D6}" destId="{8FE36905-CE6F-D74A-838F-63257463F90D}" srcOrd="0" destOrd="0" parTransId="{ABF2C784-1C03-204B-8140-8B3ADEB39D20}" sibTransId="{1022872F-C201-AB46-9DA4-1A3C3070924F}"/>
    <dgm:cxn modelId="{C3D678A1-70C4-CE46-97C3-7A1E0816DFCD}" type="presOf" srcId="{315AEFB9-9C72-BF4F-9A2A-FB008F22F0EA}" destId="{1D02DB29-0FCD-F442-9CF5-A7D9CCA504A4}" srcOrd="0" destOrd="3" presId="urn:microsoft.com/office/officeart/2005/8/layout/vList5"/>
    <dgm:cxn modelId="{3263C1AB-DFB7-9E4E-9A2E-15FDF23C0B9E}" type="presOf" srcId="{895B302B-904C-BC44-A81E-98CB42F85763}" destId="{E79DDCB1-1E46-F24E-8969-B4634E184616}" srcOrd="0" destOrd="5" presId="urn:microsoft.com/office/officeart/2005/8/layout/vList5"/>
    <dgm:cxn modelId="{CCC28FB7-0693-FE41-B748-18B29DC69C89}" srcId="{A88F4D44-FA8D-F147-8F13-A398A369D634}" destId="{AB8D09C0-6EC9-5742-A5E0-AF01CDB57592}" srcOrd="3" destOrd="0" parTransId="{EC99F96C-D601-554D-93BC-8E385097B529}" sibTransId="{345B340E-A0E9-EC48-B7CC-4C612C5C3558}"/>
    <dgm:cxn modelId="{B6B8ADC2-C86A-AB45-A852-72A5550427C6}" srcId="{A88F4D44-FA8D-F147-8F13-A398A369D634}" destId="{1166F380-8813-384F-A673-B51CD011BFCC}" srcOrd="1" destOrd="0" parTransId="{B4E1BE1E-3C6C-CC46-9BDC-1EC0ACE36132}" sibTransId="{B276F61C-27DD-764C-B2FC-76DBFEA73955}"/>
    <dgm:cxn modelId="{90F476C7-E1B1-49BF-956D-ADCFC9B465FE}" srcId="{00FF1232-6261-0440-920B-A3A33E75BDD9}" destId="{2E463371-F22B-4A74-90D1-819E0D33426A}" srcOrd="1" destOrd="0" parTransId="{C43E7D8B-CB09-4F25-A00B-59538A6ED089}" sibTransId="{88CB2D06-6609-4B70-B05A-3C0585E7A99F}"/>
    <dgm:cxn modelId="{D312A6C7-511B-6046-BE5B-DE99A6685FD5}" srcId="{CC82FA60-6025-3A49-82A1-EF28C30EF4D6}" destId="{660E5857-F8B9-4A45-8E5E-1BCBBE4D2D3E}" srcOrd="1" destOrd="0" parTransId="{494D7E5B-B596-E446-B014-F0DD843CAF44}" sibTransId="{65EBE1EF-5BC7-3644-ABDD-131D57786CA8}"/>
    <dgm:cxn modelId="{49A05BC8-6589-0345-B920-A71AB5893CEE}" type="presOf" srcId="{AB8D09C0-6EC9-5742-A5E0-AF01CDB57592}" destId="{9EA52EF8-3E6A-734F-8D8C-80F8E1883F43}" srcOrd="0" destOrd="3" presId="urn:microsoft.com/office/officeart/2005/8/layout/vList5"/>
    <dgm:cxn modelId="{DD9F19D1-570A-7243-83D0-2CE1D87F78D3}" type="presOf" srcId="{D22AB16D-A2BA-624B-B3E7-9EED3FE90F81}" destId="{1D02DB29-0FCD-F442-9CF5-A7D9CCA504A4}" srcOrd="0" destOrd="5" presId="urn:microsoft.com/office/officeart/2005/8/layout/vList5"/>
    <dgm:cxn modelId="{E68D75D2-95F4-2446-B8D2-B8F6EEA77563}" srcId="{00FF1232-6261-0440-920B-A3A33E75BDD9}" destId="{5EBF74CA-9E9D-5243-BA66-6C0B39A88B4F}" srcOrd="7" destOrd="0" parTransId="{7353E644-65B9-824C-83C1-13F5ABEC9D7A}" sibTransId="{0EA83275-C7C8-1F47-AFC5-E5813B12561E}"/>
    <dgm:cxn modelId="{9A29C2D7-A3E0-6142-98A2-0D4A5299EC22}" srcId="{CC82FA60-6025-3A49-82A1-EF28C30EF4D6}" destId="{8713651E-4252-3940-868B-CEE3CD5109E4}" srcOrd="2" destOrd="0" parTransId="{7D1CA1D2-A6B0-7940-9952-86A379C4005B}" sibTransId="{6D07FD13-0926-4543-921E-A0C8A651A43B}"/>
    <dgm:cxn modelId="{150BCBD8-102F-104E-878A-A3F8F47CBDEC}" srcId="{00FF1232-6261-0440-920B-A3A33E75BDD9}" destId="{065FC65C-9A40-9B43-A5C0-118160B99189}" srcOrd="0" destOrd="0" parTransId="{2E2807DD-BED5-AB47-B54A-4FADACB43B54}" sibTransId="{FFC09A0E-FC07-184D-8817-365E273A986D}"/>
    <dgm:cxn modelId="{6D1CE3DB-62A1-814F-9D4E-6C3AC35EC989}" type="presOf" srcId="{00FF1232-6261-0440-920B-A3A33E75BDD9}" destId="{318402B9-30F7-6645-A3E2-C7D986AB70AF}" srcOrd="0" destOrd="0" presId="urn:microsoft.com/office/officeart/2005/8/layout/vList5"/>
    <dgm:cxn modelId="{44B685DD-636D-594A-8E0D-36EF11C2DDA6}" type="presOf" srcId="{E9DAF2C9-936E-EA40-895D-102E30E715FC}" destId="{1D02DB29-0FCD-F442-9CF5-A7D9CCA504A4}" srcOrd="0" destOrd="9" presId="urn:microsoft.com/office/officeart/2005/8/layout/vList5"/>
    <dgm:cxn modelId="{8416C6E2-843D-5D44-90A6-9FF9D3397D09}" type="presOf" srcId="{8713651E-4252-3940-868B-CEE3CD5109E4}" destId="{E79DDCB1-1E46-F24E-8969-B4634E184616}" srcOrd="0" destOrd="2" presId="urn:microsoft.com/office/officeart/2005/8/layout/vList5"/>
    <dgm:cxn modelId="{BCF474EA-265F-42EF-9560-3DB83A4C60A3}" srcId="{A88F4D44-FA8D-F147-8F13-A398A369D634}" destId="{E3F20082-9411-450D-BA08-85C10056332D}" srcOrd="0" destOrd="0" parTransId="{1308F0D8-70CC-4338-A299-B430D71EE68F}" sibTransId="{FCCC0FAD-F3B7-4E44-B864-02CB2B630211}"/>
    <dgm:cxn modelId="{1B03CAEF-C5EB-4243-B3F6-7807741D3ABE}" type="presOf" srcId="{CFA08057-7EA7-B944-898A-DBE24F2213E4}" destId="{1D02DB29-0FCD-F442-9CF5-A7D9CCA504A4}" srcOrd="0" destOrd="8" presId="urn:microsoft.com/office/officeart/2005/8/layout/vList5"/>
    <dgm:cxn modelId="{DB013DF6-928B-C14C-B787-80A0D9E0F329}" type="presOf" srcId="{50EDF8F2-DE5D-A74F-A8AC-627AD41C090D}" destId="{1D02DB29-0FCD-F442-9CF5-A7D9CCA504A4}" srcOrd="0" destOrd="10" presId="urn:microsoft.com/office/officeart/2005/8/layout/vList5"/>
    <dgm:cxn modelId="{532AF8F9-1180-8840-BEC2-9ACEC318A96E}" type="presOf" srcId="{5EBF74CA-9E9D-5243-BA66-6C0B39A88B4F}" destId="{1D02DB29-0FCD-F442-9CF5-A7D9CCA504A4}" srcOrd="0" destOrd="7" presId="urn:microsoft.com/office/officeart/2005/8/layout/vList5"/>
    <dgm:cxn modelId="{55213EFA-6089-1845-B1BE-ED7C7DC414AC}" type="presOf" srcId="{612E7D68-2992-A749-B8E7-2548EB0F2F73}" destId="{1D02DB29-0FCD-F442-9CF5-A7D9CCA504A4}" srcOrd="0" destOrd="4" presId="urn:microsoft.com/office/officeart/2005/8/layout/vList5"/>
    <dgm:cxn modelId="{517777FD-83A6-8142-9209-0921528F4DD3}" srcId="{00FF1232-6261-0440-920B-A3A33E75BDD9}" destId="{D22AB16D-A2BA-624B-B3E7-9EED3FE90F81}" srcOrd="5" destOrd="0" parTransId="{D5969E75-4EB1-2C42-8992-4B7592F00E11}" sibTransId="{97AD6F81-FAA2-AA42-9191-D78BEDC6525D}"/>
    <dgm:cxn modelId="{204320FE-825F-3948-8548-DBC3E2DFC087}" type="presOf" srcId="{5D42565B-A82E-9F4F-B66C-79A2DB6E160D}" destId="{1D02DB29-0FCD-F442-9CF5-A7D9CCA504A4}" srcOrd="0" destOrd="2" presId="urn:microsoft.com/office/officeart/2005/8/layout/vList5"/>
    <dgm:cxn modelId="{B82056FE-3E9D-1D43-9682-51CE776AFCF0}" type="presOf" srcId="{E3F20082-9411-450D-BA08-85C10056332D}" destId="{9EA52EF8-3E6A-734F-8D8C-80F8E1883F43}" srcOrd="0" destOrd="0" presId="urn:microsoft.com/office/officeart/2005/8/layout/vList5"/>
    <dgm:cxn modelId="{AF627EC4-791A-A449-A19D-B899958BC076}" type="presParOf" srcId="{0645E525-C171-4008-91B9-427DA9A07910}" destId="{D8B022FC-42CE-C640-BF3C-B76C3EA24609}" srcOrd="0" destOrd="0" presId="urn:microsoft.com/office/officeart/2005/8/layout/vList5"/>
    <dgm:cxn modelId="{2E772FCF-80B4-F446-BE45-C4DF639D22D8}" type="presParOf" srcId="{D8B022FC-42CE-C640-BF3C-B76C3EA24609}" destId="{318402B9-30F7-6645-A3E2-C7D986AB70AF}" srcOrd="0" destOrd="0" presId="urn:microsoft.com/office/officeart/2005/8/layout/vList5"/>
    <dgm:cxn modelId="{8A25A64A-467F-2C42-BB7A-CFE874B55823}" type="presParOf" srcId="{D8B022FC-42CE-C640-BF3C-B76C3EA24609}" destId="{1D02DB29-0FCD-F442-9CF5-A7D9CCA504A4}" srcOrd="1" destOrd="0" presId="urn:microsoft.com/office/officeart/2005/8/layout/vList5"/>
    <dgm:cxn modelId="{D6B5DF87-AA97-1C49-BE81-88E445777737}" type="presParOf" srcId="{0645E525-C171-4008-91B9-427DA9A07910}" destId="{44065160-F285-A84A-B177-92FC84BD6F23}" srcOrd="1" destOrd="0" presId="urn:microsoft.com/office/officeart/2005/8/layout/vList5"/>
    <dgm:cxn modelId="{945A80FE-DB3B-5442-88D3-3083DD6926AE}" type="presParOf" srcId="{0645E525-C171-4008-91B9-427DA9A07910}" destId="{1BAE0306-3A58-1E4F-A7F3-1689DB23481B}" srcOrd="2" destOrd="0" presId="urn:microsoft.com/office/officeart/2005/8/layout/vList5"/>
    <dgm:cxn modelId="{A572D194-965B-8841-B949-78B45F4F9D24}" type="presParOf" srcId="{1BAE0306-3A58-1E4F-A7F3-1689DB23481B}" destId="{34D18E13-DD84-8744-8484-222A19F6C2EB}" srcOrd="0" destOrd="0" presId="urn:microsoft.com/office/officeart/2005/8/layout/vList5"/>
    <dgm:cxn modelId="{A85BC5B0-7EF7-9D49-8F41-8E1DEB1FE798}" type="presParOf" srcId="{1BAE0306-3A58-1E4F-A7F3-1689DB23481B}" destId="{9EA52EF8-3E6A-734F-8D8C-80F8E1883F43}" srcOrd="1" destOrd="0" presId="urn:microsoft.com/office/officeart/2005/8/layout/vList5"/>
    <dgm:cxn modelId="{9DC6331F-4CCD-6C4E-9897-6749C9171FF2}" type="presParOf" srcId="{0645E525-C171-4008-91B9-427DA9A07910}" destId="{0C9712F9-0B86-794D-8837-06488B99E535}" srcOrd="3" destOrd="0" presId="urn:microsoft.com/office/officeart/2005/8/layout/vList5"/>
    <dgm:cxn modelId="{D7A76AE2-6358-1D4A-BBB1-5315D8EE1A6B}" type="presParOf" srcId="{0645E525-C171-4008-91B9-427DA9A07910}" destId="{5F1E2EC0-06E9-9142-8903-E02EC07CD9F0}" srcOrd="4" destOrd="0" presId="urn:microsoft.com/office/officeart/2005/8/layout/vList5"/>
    <dgm:cxn modelId="{725EA5E5-974D-F649-89FF-6F054991174E}" type="presParOf" srcId="{5F1E2EC0-06E9-9142-8903-E02EC07CD9F0}" destId="{AD9C3181-37E5-2343-8F9A-C83AEF0068EA}" srcOrd="0" destOrd="0" presId="urn:microsoft.com/office/officeart/2005/8/layout/vList5"/>
    <dgm:cxn modelId="{4624D19D-240E-1941-B729-D0B3FBFA08F1}" type="presParOf" srcId="{5F1E2EC0-06E9-9142-8903-E02EC07CD9F0}" destId="{E79DDCB1-1E46-F24E-8969-B4634E184616}" srcOrd="1" destOrd="0" presId="urn:microsoft.com/office/officeart/2005/8/layout/vList5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56886CC-6D96-45ED-9316-AF1D9D44BE4F}" type="doc">
      <dgm:prSet loTypeId="urn:microsoft.com/office/officeart/2005/8/layout/vList5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732D5E4F-F7ED-4B7D-B843-87C90EB5438B}">
      <dgm:prSet custT="1"/>
      <dgm:spPr/>
      <dgm:t>
        <a:bodyPr/>
        <a:lstStyle/>
        <a:p>
          <a:r>
            <a:rPr lang="en-US" sz="2400" dirty="0">
              <a:latin typeface="+mj-lt"/>
              <a:cs typeface="Calibri" panose="020F0502020204030204" pitchFamily="34" charset="0"/>
            </a:rPr>
            <a:t>Service</a:t>
          </a:r>
        </a:p>
        <a:p>
          <a:r>
            <a:rPr lang="en-US" sz="2400" dirty="0">
              <a:latin typeface="+mj-lt"/>
              <a:cs typeface="Calibri" panose="020F0502020204030204" pitchFamily="34" charset="0"/>
            </a:rPr>
            <a:t> Offerings</a:t>
          </a:r>
          <a:endParaRPr lang="en-US" sz="2400" dirty="0">
            <a:solidFill>
              <a:srgbClr val="FDBE24"/>
            </a:solidFill>
            <a:latin typeface="+mj-lt"/>
            <a:cs typeface="Calibri" panose="020F0502020204030204" pitchFamily="34" charset="0"/>
          </a:endParaRPr>
        </a:p>
      </dgm:t>
    </dgm:pt>
    <dgm:pt modelId="{4C5FC68A-A7AA-4E96-83AA-FCBB2716FB3D}" type="parTrans" cxnId="{FE1EDE32-D060-40C3-8105-1AEB0F0AE089}">
      <dgm:prSet/>
      <dgm:spPr/>
      <dgm:t>
        <a:bodyPr/>
        <a:lstStyle/>
        <a:p>
          <a:endParaRPr lang="en-US" sz="1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088D31B-3A6E-4DE9-AA0B-D112DCF9AF4D}" type="sibTrans" cxnId="{FE1EDE32-D060-40C3-8105-1AEB0F0AE089}">
      <dgm:prSet/>
      <dgm:spPr/>
      <dgm:t>
        <a:bodyPr/>
        <a:lstStyle/>
        <a:p>
          <a:endParaRPr lang="en-US" sz="1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D3C9848-DC1E-45BA-991F-24DC52F6ADD6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s-ES" sz="1000" b="0" dirty="0">
              <a:latin typeface="Calibri" panose="020F0502020204030204" pitchFamily="34" charset="0"/>
              <a:cs typeface="Calibri" panose="020F0502020204030204" pitchFamily="34" charset="0"/>
              <a:hlinkClick xmlns:r="http://schemas.openxmlformats.org/officeDocument/2006/relationships" r:id="rId1"/>
            </a:rPr>
            <a:t>SDA Community</a:t>
          </a:r>
          <a:r>
            <a:rPr lang="en-US" sz="1000" b="0" dirty="0">
              <a:latin typeface="Calibri" panose="020F0502020204030204" pitchFamily="34" charset="0"/>
              <a:cs typeface="Calibri" panose="020F0502020204030204" pitchFamily="34" charset="0"/>
            </a:rPr>
            <a:t> - SD-Access Support Community</a:t>
          </a:r>
        </a:p>
      </dgm:t>
    </dgm:pt>
    <dgm:pt modelId="{B658FE3B-507F-497C-8C55-4B03399A2DAF}" type="parTrans" cxnId="{697D26A7-FBE6-4915-8710-D87FAAB9DFF9}">
      <dgm:prSet/>
      <dgm:spPr/>
      <dgm:t>
        <a:bodyPr/>
        <a:lstStyle/>
        <a:p>
          <a:endParaRPr lang="en-US" sz="1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62CDC48-670D-4C33-8430-7383348F7029}" type="sibTrans" cxnId="{697D26A7-FBE6-4915-8710-D87FAAB9DFF9}">
      <dgm:prSet/>
      <dgm:spPr/>
      <dgm:t>
        <a:bodyPr/>
        <a:lstStyle/>
        <a:p>
          <a:endParaRPr lang="en-US" sz="1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CAE5F65-364C-484A-AAB5-86C82449BA79}">
      <dgm:prSet custT="1"/>
      <dgm:spPr/>
      <dgm:t>
        <a:bodyPr/>
        <a:lstStyle/>
        <a:p>
          <a:endParaRPr lang="en-US" sz="2400" dirty="0">
            <a:latin typeface="+mj-lt"/>
            <a:cs typeface="Calibri" panose="020F0502020204030204" pitchFamily="34" charset="0"/>
          </a:endParaRPr>
        </a:p>
        <a:p>
          <a:r>
            <a:rPr lang="en-US" sz="2400" dirty="0">
              <a:latin typeface="+mj-lt"/>
              <a:cs typeface="Calibri" panose="020F0502020204030204" pitchFamily="34" charset="0"/>
            </a:rPr>
            <a:t>HLD and Compatibility Matrix</a:t>
          </a:r>
          <a:endParaRPr lang="en-US" sz="2400" dirty="0">
            <a:solidFill>
              <a:srgbClr val="FDBE24"/>
            </a:solidFill>
            <a:latin typeface="+mj-lt"/>
            <a:cs typeface="Calibri" panose="020F0502020204030204" pitchFamily="34" charset="0"/>
          </a:endParaRPr>
        </a:p>
      </dgm:t>
    </dgm:pt>
    <dgm:pt modelId="{BD3BEA6D-A412-4119-8D3E-E14D2E671D6B}" type="parTrans" cxnId="{7C517030-B6DD-4E3E-A843-6DB8F4791A49}">
      <dgm:prSet/>
      <dgm:spPr/>
      <dgm:t>
        <a:bodyPr/>
        <a:lstStyle/>
        <a:p>
          <a:endParaRPr lang="en-US" sz="1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69651A6-60E8-497E-BA22-5AA552E71ABF}" type="sibTrans" cxnId="{7C517030-B6DD-4E3E-A843-6DB8F4791A49}">
      <dgm:prSet/>
      <dgm:spPr/>
      <dgm:t>
        <a:bodyPr/>
        <a:lstStyle/>
        <a:p>
          <a:endParaRPr lang="en-US" sz="1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73FC8B4-ECCA-48F0-924C-791128D1DDB1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s-ES" sz="1000" b="0" dirty="0">
              <a:latin typeface="Calibri" panose="020F0502020204030204" pitchFamily="34" charset="0"/>
              <a:cs typeface="Calibri" panose="020F0502020204030204" pitchFamily="34" charset="0"/>
              <a:hlinkClick xmlns:r="http://schemas.openxmlformats.org/officeDocument/2006/relationships" r:id="rId2"/>
            </a:rPr>
            <a:t>SDA HLD document</a:t>
          </a:r>
          <a:r>
            <a:rPr lang="en-US" sz="1000" b="0" dirty="0">
              <a:latin typeface="Calibri" panose="020F0502020204030204" pitchFamily="34" charset="0"/>
              <a:cs typeface="Calibri" panose="020F0502020204030204" pitchFamily="34" charset="0"/>
            </a:rPr>
            <a:t> - SD-Access HLD Template</a:t>
          </a:r>
        </a:p>
      </dgm:t>
    </dgm:pt>
    <dgm:pt modelId="{662D8A09-9927-4F35-9029-CA727E27AF5B}" type="parTrans" cxnId="{4E141E50-0980-4CF4-B162-E205A61FB299}">
      <dgm:prSet/>
      <dgm:spPr/>
      <dgm:t>
        <a:bodyPr/>
        <a:lstStyle/>
        <a:p>
          <a:endParaRPr lang="en-US" sz="1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D3DDD76-8555-4225-828F-DFC9915C1EE0}" type="sibTrans" cxnId="{4E141E50-0980-4CF4-B162-E205A61FB299}">
      <dgm:prSet/>
      <dgm:spPr/>
      <dgm:t>
        <a:bodyPr/>
        <a:lstStyle/>
        <a:p>
          <a:endParaRPr lang="en-US" sz="1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813D3B4-95CD-7440-B8E5-A4361EE4190E}">
      <dgm:prSet custT="1"/>
      <dgm:spPr/>
      <dgm:t>
        <a:bodyPr/>
        <a:lstStyle/>
        <a:p>
          <a:endParaRPr lang="en-US" sz="10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5A9DC99-6641-9F43-89B7-6C710409C49A}" type="parTrans" cxnId="{A5B5B13F-9B89-4147-909F-2D14AD76984C}">
      <dgm:prSet/>
      <dgm:spPr/>
      <dgm:t>
        <a:bodyPr/>
        <a:lstStyle/>
        <a:p>
          <a:endParaRPr lang="es-ES" sz="1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AA2C796-0052-8840-B33B-0EA7ED925147}" type="sibTrans" cxnId="{A5B5B13F-9B89-4147-909F-2D14AD76984C}">
      <dgm:prSet/>
      <dgm:spPr/>
      <dgm:t>
        <a:bodyPr/>
        <a:lstStyle/>
        <a:p>
          <a:endParaRPr lang="es-ES" sz="1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2BAFDBE-D74C-4348-A854-A8DBB6B094B4}">
      <dgm:prSet custT="1"/>
      <dgm:spPr/>
      <dgm:t>
        <a:bodyPr/>
        <a:lstStyle/>
        <a:p>
          <a:pPr algn="ctr"/>
          <a:r>
            <a:rPr lang="en-US" sz="2400" b="0" i="0" dirty="0">
              <a:latin typeface="+mj-lt"/>
              <a:cs typeface="Calibri Light" panose="020F0302020204030204" pitchFamily="34" charset="0"/>
            </a:rPr>
            <a:t>      		              </a:t>
          </a:r>
        </a:p>
        <a:p>
          <a:pPr algn="ctr"/>
          <a:r>
            <a:rPr lang="en-US" sz="2400" b="0" i="0" dirty="0">
              <a:latin typeface="+mj-lt"/>
              <a:cs typeface="Calibri Light" panose="020F0302020204030204" pitchFamily="34" charset="0"/>
            </a:rPr>
            <a:t>    	Best Practice Guides</a:t>
          </a:r>
          <a:endParaRPr lang="en-US" sz="2400" b="0" i="0" dirty="0">
            <a:solidFill>
              <a:srgbClr val="FDBE24"/>
            </a:solidFill>
            <a:latin typeface="+mj-lt"/>
            <a:cs typeface="Calibri Light" panose="020F0302020204030204" pitchFamily="34" charset="0"/>
          </a:endParaRPr>
        </a:p>
        <a:p>
          <a:pPr algn="ctr"/>
          <a:endParaRPr lang="en-US" sz="2400" b="0" i="0" dirty="0">
            <a:latin typeface="+mj-lt"/>
            <a:cs typeface="Calibri Light" panose="020F0302020204030204" pitchFamily="34" charset="0"/>
          </a:endParaRPr>
        </a:p>
      </dgm:t>
    </dgm:pt>
    <dgm:pt modelId="{5818DC61-1CFA-44DF-B9CC-BFF32FCFE844}" type="sibTrans" cxnId="{7A0BA4E0-1FBF-4712-81E2-C1B941AB2A2C}">
      <dgm:prSet/>
      <dgm:spPr/>
      <dgm:t>
        <a:bodyPr/>
        <a:lstStyle/>
        <a:p>
          <a:endParaRPr lang="en-US" sz="1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21B089B-1132-4DAD-89F2-860A36A2DEA7}" type="parTrans" cxnId="{7A0BA4E0-1FBF-4712-81E2-C1B941AB2A2C}">
      <dgm:prSet/>
      <dgm:spPr/>
      <dgm:t>
        <a:bodyPr/>
        <a:lstStyle/>
        <a:p>
          <a:endParaRPr lang="en-US" sz="1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D2C399D-5553-FF43-B97F-A41E86CE5397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s-ES" sz="1000" b="0" dirty="0">
              <a:latin typeface="Calibri" panose="020F0502020204030204" pitchFamily="34" charset="0"/>
              <a:cs typeface="Calibri" panose="020F0502020204030204" pitchFamily="34" charset="0"/>
              <a:hlinkClick xmlns:r="http://schemas.openxmlformats.org/officeDocument/2006/relationships" r:id="rId3"/>
            </a:rPr>
            <a:t>SDA Design Best Practice</a:t>
          </a:r>
          <a:r>
            <a:rPr lang="en-US" sz="1000" b="0" dirty="0">
              <a:latin typeface="Calibri" panose="020F0502020204030204" pitchFamily="34" charset="0"/>
              <a:cs typeface="Calibri" panose="020F0502020204030204" pitchFamily="34" charset="0"/>
            </a:rPr>
            <a:t> - Cisco SD-Access Best Practice Positioning</a:t>
          </a:r>
        </a:p>
      </dgm:t>
    </dgm:pt>
    <dgm:pt modelId="{A7021941-335C-7C4B-87B4-0B387F9348B1}" type="parTrans" cxnId="{FAE90253-18F8-9F41-B575-BE2E1AB2A117}">
      <dgm:prSet/>
      <dgm:spPr/>
      <dgm:t>
        <a:bodyPr/>
        <a:lstStyle/>
        <a:p>
          <a:endParaRPr lang="es-ES" sz="1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18283E1-A247-B244-A2A7-B0AA44047EB1}" type="sibTrans" cxnId="{FAE90253-18F8-9F41-B575-BE2E1AB2A117}">
      <dgm:prSet/>
      <dgm:spPr/>
      <dgm:t>
        <a:bodyPr/>
        <a:lstStyle/>
        <a:p>
          <a:endParaRPr lang="es-ES" sz="1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01BDFA6-54E3-494C-A480-01F5F6BEF2BE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s-ES" sz="1000" b="0" dirty="0">
              <a:latin typeface="Calibri" panose="020F0502020204030204" pitchFamily="34" charset="0"/>
              <a:cs typeface="Calibri" panose="020F0502020204030204" pitchFamily="34" charset="0"/>
              <a:hlinkClick xmlns:r="http://schemas.openxmlformats.org/officeDocument/2006/relationships" r:id="rId4"/>
            </a:rPr>
            <a:t>CVD SDA Solution Design Guide </a:t>
          </a:r>
          <a:r>
            <a:rPr lang="es-ES" sz="1000" b="0" dirty="0">
              <a:latin typeface="Calibri" panose="020F0502020204030204" pitchFamily="34" charset="0"/>
              <a:cs typeface="Calibri" panose="020F0502020204030204" pitchFamily="34" charset="0"/>
            </a:rPr>
            <a:t>–</a:t>
          </a:r>
          <a:r>
            <a:rPr lang="en-US" sz="1000" b="0" dirty="0">
              <a:latin typeface="Calibri" panose="020F0502020204030204" pitchFamily="34" charset="0"/>
              <a:cs typeface="Calibri" panose="020F0502020204030204" pitchFamily="34" charset="0"/>
            </a:rPr>
            <a:t> Cisco SD-Access Design Guide</a:t>
          </a:r>
          <a:endParaRPr lang="es-ES" sz="1000" b="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68A5778-9B77-354A-ADAC-2E1EFC08B101}" type="parTrans" cxnId="{003D294E-E336-C04E-BA39-32D761CEBF05}">
      <dgm:prSet/>
      <dgm:spPr/>
      <dgm:t>
        <a:bodyPr/>
        <a:lstStyle/>
        <a:p>
          <a:endParaRPr lang="es-ES" sz="1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809EB09-8345-5E49-8CAE-6E65CEC9C9F2}" type="sibTrans" cxnId="{003D294E-E336-C04E-BA39-32D761CEBF05}">
      <dgm:prSet/>
      <dgm:spPr/>
      <dgm:t>
        <a:bodyPr/>
        <a:lstStyle/>
        <a:p>
          <a:endParaRPr lang="es-ES" sz="1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3B5F041-6BCB-DA4A-BD21-6D5FEC12CDD5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s-ES" sz="1000" b="0" dirty="0">
              <a:latin typeface="Calibri" panose="020F0502020204030204" pitchFamily="34" charset="0"/>
              <a:cs typeface="Calibri" panose="020F0502020204030204" pitchFamily="34" charset="0"/>
              <a:hlinkClick xmlns:r="http://schemas.openxmlformats.org/officeDocument/2006/relationships" r:id="rId5"/>
            </a:rPr>
            <a:t>CVD SDA Deployment Guide </a:t>
          </a:r>
          <a:r>
            <a:rPr lang="es-ES" sz="1000" b="0" dirty="0">
              <a:latin typeface="Calibri" panose="020F0502020204030204" pitchFamily="34" charset="0"/>
              <a:cs typeface="Calibri" panose="020F0502020204030204" pitchFamily="34" charset="0"/>
            </a:rPr>
            <a:t>– </a:t>
          </a:r>
          <a:r>
            <a:rPr lang="en-US" sz="1000" b="0" dirty="0">
              <a:latin typeface="Calibri" panose="020F0502020204030204" pitchFamily="34" charset="0"/>
              <a:cs typeface="Calibri" panose="020F0502020204030204" pitchFamily="34" charset="0"/>
            </a:rPr>
            <a:t>Cisco SD-Access Deployment Guide</a:t>
          </a:r>
          <a:endParaRPr lang="es-ES" sz="1000" b="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8AC58C5-6159-AF4E-954F-7086D73677CF}" type="parTrans" cxnId="{12138B93-9763-2640-A67C-66A5BDAF0DC9}">
      <dgm:prSet/>
      <dgm:spPr/>
      <dgm:t>
        <a:bodyPr/>
        <a:lstStyle/>
        <a:p>
          <a:endParaRPr lang="es-ES" sz="1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CE7EC14-E050-E943-8753-C541182D974B}" type="sibTrans" cxnId="{12138B93-9763-2640-A67C-66A5BDAF0DC9}">
      <dgm:prSet/>
      <dgm:spPr/>
      <dgm:t>
        <a:bodyPr/>
        <a:lstStyle/>
        <a:p>
          <a:endParaRPr lang="es-ES" sz="1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DE18FBE-8DD0-774E-850E-75F13016CD7D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000" b="0" dirty="0">
              <a:latin typeface="Calibri" panose="020F0502020204030204" pitchFamily="34" charset="0"/>
              <a:cs typeface="Calibri" panose="020F0502020204030204" pitchFamily="34" charset="0"/>
              <a:hlinkClick xmlns:r="http://schemas.openxmlformats.org/officeDocument/2006/relationships" r:id="rId6"/>
            </a:rPr>
            <a:t>CVD SD-Access Segmentation Design Guide</a:t>
          </a:r>
          <a:r>
            <a:rPr lang="en-US" sz="1000" b="0" dirty="0">
              <a:latin typeface="Calibri" panose="020F0502020204030204" pitchFamily="34" charset="0"/>
              <a:cs typeface="Calibri" panose="020F0502020204030204" pitchFamily="34" charset="0"/>
            </a:rPr>
            <a:t> - Cisco SD-Access Segmentation Guide</a:t>
          </a:r>
          <a:endParaRPr lang="es-ES" sz="1000" b="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162EA1C-04D8-DF4A-A824-B11D393EEF8C}" type="parTrans" cxnId="{CDA84C79-08CA-9D41-9CF1-B6A67B8B4073}">
      <dgm:prSet/>
      <dgm:spPr/>
      <dgm:t>
        <a:bodyPr/>
        <a:lstStyle/>
        <a:p>
          <a:endParaRPr lang="es-ES" sz="1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D96181B-9B1E-B948-BBCE-C7D26EEC375D}" type="sibTrans" cxnId="{CDA84C79-08CA-9D41-9CF1-B6A67B8B4073}">
      <dgm:prSet/>
      <dgm:spPr/>
      <dgm:t>
        <a:bodyPr/>
        <a:lstStyle/>
        <a:p>
          <a:endParaRPr lang="es-ES" sz="1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941FBAD-EB17-E64C-B3DF-0A9963E493B9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s-ES" sz="1000" b="0" dirty="0">
              <a:latin typeface="Calibri" panose="020F0502020204030204" pitchFamily="34" charset="0"/>
              <a:cs typeface="Calibri" panose="020F0502020204030204" pitchFamily="34" charset="0"/>
              <a:hlinkClick xmlns:r="http://schemas.openxmlformats.org/officeDocument/2006/relationships" r:id="rId7"/>
            </a:rPr>
            <a:t>CVD Wireless Design &amp; Deployment Guide</a:t>
          </a:r>
          <a:r>
            <a:rPr lang="en-US" sz="1000" b="0" dirty="0">
              <a:latin typeface="Calibri" panose="020F0502020204030204" pitchFamily="34" charset="0"/>
              <a:cs typeface="Calibri" panose="020F0502020204030204" pitchFamily="34" charset="0"/>
            </a:rPr>
            <a:t> - Cisco SD-Access Wireless Integration Guide</a:t>
          </a:r>
          <a:endParaRPr lang="es-ES" sz="1000" b="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5BED546-5EDE-9946-83C9-FE81907627E3}" type="parTrans" cxnId="{D76350E7-A528-434C-9928-2DEEE8DF969C}">
      <dgm:prSet/>
      <dgm:spPr/>
      <dgm:t>
        <a:bodyPr/>
        <a:lstStyle/>
        <a:p>
          <a:endParaRPr lang="es-ES" sz="1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A12CE65-2014-8F43-9199-F3AE346D2553}" type="sibTrans" cxnId="{D76350E7-A528-434C-9928-2DEEE8DF969C}">
      <dgm:prSet/>
      <dgm:spPr/>
      <dgm:t>
        <a:bodyPr/>
        <a:lstStyle/>
        <a:p>
          <a:endParaRPr lang="es-ES" sz="1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6878CFB-A108-204C-9A3A-B884D659F063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s-ES" sz="1000" b="0" dirty="0">
              <a:latin typeface="Calibri" panose="020F0502020204030204" pitchFamily="34" charset="0"/>
              <a:cs typeface="Calibri" panose="020F0502020204030204" pitchFamily="34" charset="0"/>
              <a:hlinkClick xmlns:r="http://schemas.openxmlformats.org/officeDocument/2006/relationships" r:id="rId8"/>
            </a:rPr>
            <a:t>CVD Encrypted Traffic Analytics</a:t>
          </a:r>
          <a:r>
            <a:rPr lang="en-US" sz="1000" b="0" dirty="0">
              <a:latin typeface="Calibri" panose="020F0502020204030204" pitchFamily="34" charset="0"/>
              <a:cs typeface="Calibri" panose="020F0502020204030204" pitchFamily="34" charset="0"/>
            </a:rPr>
            <a:t> - Cisco Encrypted Traffic Analytics Deployment Guide (non-fabric)</a:t>
          </a:r>
          <a:endParaRPr lang="es-ES" sz="1000" b="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AD9E5E3-5D5A-674C-9514-9591242E943C}" type="parTrans" cxnId="{5C4D3999-4FFB-434E-AEC9-B2274088DDA3}">
      <dgm:prSet/>
      <dgm:spPr/>
      <dgm:t>
        <a:bodyPr/>
        <a:lstStyle/>
        <a:p>
          <a:endParaRPr lang="es-ES" sz="1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A06F4E8-2755-2442-8D73-986158DCE4E6}" type="sibTrans" cxnId="{5C4D3999-4FFB-434E-AEC9-B2274088DDA3}">
      <dgm:prSet/>
      <dgm:spPr/>
      <dgm:t>
        <a:bodyPr/>
        <a:lstStyle/>
        <a:p>
          <a:endParaRPr lang="es-ES" sz="1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0091D98-91D1-F244-8542-ADE26B57B029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000" b="0" dirty="0">
              <a:latin typeface="Calibri" panose="020F0502020204030204" pitchFamily="34" charset="0"/>
              <a:cs typeface="Calibri" panose="020F0502020204030204" pitchFamily="34" charset="0"/>
              <a:hlinkClick xmlns:r="http://schemas.openxmlformats.org/officeDocument/2006/relationships" r:id="rId9"/>
            </a:rPr>
            <a:t>SDA Design PlayBook</a:t>
          </a:r>
          <a:r>
            <a:rPr lang="en-US" sz="1000" b="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s-ES" sz="1000" b="0" dirty="0">
              <a:latin typeface="Calibri" panose="020F0502020204030204" pitchFamily="34" charset="0"/>
              <a:cs typeface="Calibri" panose="020F0502020204030204" pitchFamily="34" charset="0"/>
            </a:rPr>
            <a:t>- </a:t>
          </a:r>
          <a:r>
            <a:rPr lang="en-US" sz="1000" b="0" dirty="0">
              <a:latin typeface="Calibri" panose="020F0502020204030204" pitchFamily="34" charset="0"/>
              <a:cs typeface="Calibri" panose="020F0502020204030204" pitchFamily="34" charset="0"/>
            </a:rPr>
            <a:t>Customer Requirements Doc (CRD) &amp; High Level Design (HLD</a:t>
          </a:r>
          <a:r>
            <a:rPr lang="en-US" sz="10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r>
            <a:rPr lang="en-US" sz="1000" b="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rPr>
            <a:t>*</a:t>
          </a:r>
          <a:endParaRPr lang="es-ES" sz="1000" b="0" dirty="0">
            <a:solidFill>
              <a:srgbClr val="FF0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4D39EBF-B93C-8641-B33F-E1424553832E}" type="parTrans" cxnId="{5C658941-4C28-A943-9657-AA4CE6DA0600}">
      <dgm:prSet/>
      <dgm:spPr/>
      <dgm:t>
        <a:bodyPr/>
        <a:lstStyle/>
        <a:p>
          <a:endParaRPr lang="es-ES" sz="1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E7F89A9-12EF-1245-9304-26E7F2D0D7DB}" type="sibTrans" cxnId="{5C658941-4C28-A943-9657-AA4CE6DA0600}">
      <dgm:prSet/>
      <dgm:spPr/>
      <dgm:t>
        <a:bodyPr/>
        <a:lstStyle/>
        <a:p>
          <a:endParaRPr lang="es-ES" sz="1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534446C-6BEE-1941-92F3-225E75034AC6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s-ES" sz="1000" b="0" dirty="0">
              <a:latin typeface="Calibri" panose="020F0502020204030204" pitchFamily="34" charset="0"/>
              <a:cs typeface="Calibri" panose="020F0502020204030204" pitchFamily="34" charset="0"/>
              <a:hlinkClick xmlns:r="http://schemas.openxmlformats.org/officeDocument/2006/relationships" r:id="rId10"/>
            </a:rPr>
            <a:t>SDA Compatibility Matrix</a:t>
          </a:r>
          <a:r>
            <a:rPr lang="en-US" sz="1000" b="0" dirty="0">
              <a:latin typeface="Calibri" panose="020F0502020204030204" pitchFamily="34" charset="0"/>
              <a:cs typeface="Calibri" panose="020F0502020204030204" pitchFamily="34" charset="0"/>
            </a:rPr>
            <a:t> - SD-Access Product Compatibility</a:t>
          </a:r>
          <a:endParaRPr lang="es-ES" sz="1000" b="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710FCB4-128D-CC49-B0B6-B06844F18DF9}" type="parTrans" cxnId="{C78DCD4E-BC8E-2448-B3E4-9ABFE876E8E3}">
      <dgm:prSet/>
      <dgm:spPr/>
      <dgm:t>
        <a:bodyPr/>
        <a:lstStyle/>
        <a:p>
          <a:endParaRPr lang="es-ES" sz="1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5A81343-B78F-5E4E-A7ED-BBDC7B4808FF}" type="sibTrans" cxnId="{C78DCD4E-BC8E-2448-B3E4-9ABFE876E8E3}">
      <dgm:prSet/>
      <dgm:spPr/>
      <dgm:t>
        <a:bodyPr/>
        <a:lstStyle/>
        <a:p>
          <a:endParaRPr lang="es-ES" sz="1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A83D187-836C-7842-BC05-5B14C00291C4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000" b="0" dirty="0">
              <a:latin typeface="Calibri" panose="020F0502020204030204" pitchFamily="34" charset="0"/>
              <a:cs typeface="Calibri" panose="020F0502020204030204" pitchFamily="34" charset="0"/>
              <a:hlinkClick xmlns:r="http://schemas.openxmlformats.org/officeDocument/2006/relationships" r:id="rId11"/>
            </a:rPr>
            <a:t>DNA-Center Compatibility</a:t>
          </a:r>
          <a:r>
            <a:rPr lang="en-US" sz="1000" b="0" dirty="0">
              <a:latin typeface="Calibri" panose="020F0502020204030204" pitchFamily="34" charset="0"/>
              <a:cs typeface="Calibri" panose="020F0502020204030204" pitchFamily="34" charset="0"/>
            </a:rPr>
            <a:t> - DNA-Center Supported devices</a:t>
          </a:r>
        </a:p>
      </dgm:t>
    </dgm:pt>
    <dgm:pt modelId="{3EE2BBCD-CBE2-6A45-AB81-8628751F0E11}" type="parTrans" cxnId="{22394163-6A97-0F4F-BED0-0058C13B73A5}">
      <dgm:prSet/>
      <dgm:spPr/>
      <dgm:t>
        <a:bodyPr/>
        <a:lstStyle/>
        <a:p>
          <a:endParaRPr lang="es-ES" sz="1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45E2F58-8E4A-9045-A17C-EAA7FBC8CBD9}" type="sibTrans" cxnId="{22394163-6A97-0F4F-BED0-0058C13B73A5}">
      <dgm:prSet/>
      <dgm:spPr/>
      <dgm:t>
        <a:bodyPr/>
        <a:lstStyle/>
        <a:p>
          <a:endParaRPr lang="es-ES" sz="1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162E5C5-3ED3-794A-A119-078397EDB000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000" b="0" dirty="0">
              <a:latin typeface="Calibri" panose="020F0502020204030204" pitchFamily="34" charset="0"/>
              <a:cs typeface="Calibri" panose="020F0502020204030204" pitchFamily="34" charset="0"/>
            </a:rPr>
            <a:t>Work with Cisco SE and CX team on design and Hardware selection</a:t>
          </a:r>
        </a:p>
      </dgm:t>
    </dgm:pt>
    <dgm:pt modelId="{3471DCD4-B35B-7340-A6E4-1E54BF05DEDC}" type="parTrans" cxnId="{12B2BCA3-0CBD-EB48-AD37-EF2A396FA778}">
      <dgm:prSet/>
      <dgm:spPr/>
      <dgm:t>
        <a:bodyPr/>
        <a:lstStyle/>
        <a:p>
          <a:endParaRPr lang="es-ES" sz="1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781AFB2-33AD-9B49-BE27-44E7BE1D832C}" type="sibTrans" cxnId="{12B2BCA3-0CBD-EB48-AD37-EF2A396FA778}">
      <dgm:prSet/>
      <dgm:spPr/>
      <dgm:t>
        <a:bodyPr/>
        <a:lstStyle/>
        <a:p>
          <a:endParaRPr lang="es-ES" sz="1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AC05F1F-AF4D-DF44-B262-5971F02940CB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s-ES" sz="1000" b="0" dirty="0">
              <a:latin typeface="Calibri" panose="020F0502020204030204" pitchFamily="34" charset="0"/>
              <a:cs typeface="Calibri" panose="020F0502020204030204" pitchFamily="34" charset="0"/>
              <a:hlinkClick xmlns:r="http://schemas.openxmlformats.org/officeDocument/2006/relationships" r:id="rId12"/>
            </a:rPr>
            <a:t>SDA Design Help-Desk</a:t>
          </a:r>
          <a:r>
            <a:rPr lang="en-US" sz="1000" b="0" dirty="0">
              <a:latin typeface="Calibri" panose="020F0502020204030204" pitchFamily="34" charset="0"/>
              <a:cs typeface="Calibri" panose="020F0502020204030204" pitchFamily="34" charset="0"/>
            </a:rPr>
            <a:t> - request access for Implementation Best Practice and HLD Review consultation</a:t>
          </a:r>
          <a:endParaRPr lang="es-ES" sz="1000" b="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E086637-A2D7-6E47-BFEA-9D172B48633C}" type="parTrans" cxnId="{E4C50E07-3CD0-624E-BB25-B226ACA0826D}">
      <dgm:prSet/>
      <dgm:spPr/>
      <dgm:t>
        <a:bodyPr/>
        <a:lstStyle/>
        <a:p>
          <a:endParaRPr lang="es-ES" sz="1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55284D3-BF90-234C-80E3-6747B70D86C4}" type="sibTrans" cxnId="{E4C50E07-3CD0-624E-BB25-B226ACA0826D}">
      <dgm:prSet/>
      <dgm:spPr/>
      <dgm:t>
        <a:bodyPr/>
        <a:lstStyle/>
        <a:p>
          <a:endParaRPr lang="es-ES" sz="1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D0D4CC1-5E98-1A41-9898-7FD11DB6CA6C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s-ES" sz="1000" b="0" dirty="0">
              <a:latin typeface="Calibri" panose="020F0502020204030204" pitchFamily="34" charset="0"/>
              <a:cs typeface="Calibri" panose="020F0502020204030204" pitchFamily="34" charset="0"/>
              <a:hlinkClick xmlns:r="http://schemas.openxmlformats.org/officeDocument/2006/relationships" r:id="rId13"/>
            </a:rPr>
            <a:t>Cisco Services for Design and Implementation</a:t>
          </a:r>
          <a:r>
            <a:rPr lang="en-US" sz="1000" b="0" dirty="0">
              <a:latin typeface="Calibri" panose="020F0502020204030204" pitchFamily="34" charset="0"/>
              <a:cs typeface="Calibri" panose="020F0502020204030204" pitchFamily="34" charset="0"/>
            </a:rPr>
            <a:t>  - Services for Enterprise Networks</a:t>
          </a:r>
          <a:endParaRPr lang="es-ES" sz="1000" b="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9E9700A-13B1-8F43-B8ED-0FD23774D065}" type="parTrans" cxnId="{402394B5-918D-6B48-8766-D0D2FF9FDDC1}">
      <dgm:prSet/>
      <dgm:spPr/>
      <dgm:t>
        <a:bodyPr/>
        <a:lstStyle/>
        <a:p>
          <a:endParaRPr lang="es-ES" sz="1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FC3E2D9-79CC-AE4D-BF56-F68C6E967202}" type="sibTrans" cxnId="{402394B5-918D-6B48-8766-D0D2FF9FDDC1}">
      <dgm:prSet/>
      <dgm:spPr/>
      <dgm:t>
        <a:bodyPr/>
        <a:lstStyle/>
        <a:p>
          <a:endParaRPr lang="es-ES" sz="1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9585118-C0FA-8944-A77A-D455DE473B4C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000" b="0" dirty="0">
              <a:latin typeface="Calibri" panose="020F0502020204030204" pitchFamily="34" charset="0"/>
              <a:cs typeface="Calibri" panose="020F0502020204030204" pitchFamily="34" charset="0"/>
              <a:hlinkClick xmlns:r="http://schemas.openxmlformats.org/officeDocument/2006/relationships" r:id="rId14"/>
            </a:rPr>
            <a:t>Cisco Solution TAC Support Information</a:t>
          </a:r>
          <a:r>
            <a:rPr lang="en-US" sz="1000" b="0" dirty="0">
              <a:latin typeface="Calibri" panose="020F0502020204030204" pitchFamily="34" charset="0"/>
              <a:cs typeface="Calibri" panose="020F0502020204030204" pitchFamily="34" charset="0"/>
            </a:rPr>
            <a:t> - Cisco Solution Support</a:t>
          </a:r>
        </a:p>
      </dgm:t>
    </dgm:pt>
    <dgm:pt modelId="{EF1ED7EF-4F89-AF49-8E4F-AE10599DB946}" type="parTrans" cxnId="{EAE9E62D-3241-6A41-8D17-FD80ECFB1FDB}">
      <dgm:prSet/>
      <dgm:spPr/>
      <dgm:t>
        <a:bodyPr/>
        <a:lstStyle/>
        <a:p>
          <a:endParaRPr lang="es-ES" sz="1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78436B4-76A0-0F4A-8A2B-87A4BED23876}" type="sibTrans" cxnId="{EAE9E62D-3241-6A41-8D17-FD80ECFB1FDB}">
      <dgm:prSet/>
      <dgm:spPr/>
      <dgm:t>
        <a:bodyPr/>
        <a:lstStyle/>
        <a:p>
          <a:endParaRPr lang="es-ES" sz="1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314D62C-4DA0-F04E-A7D2-2DF4F29A7D84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000" b="0" dirty="0">
              <a:latin typeface="Calibri" panose="020F0502020204030204" pitchFamily="34" charset="0"/>
              <a:cs typeface="Calibri" panose="020F0502020204030204" pitchFamily="34" charset="0"/>
            </a:rPr>
            <a:t>Always Evaluate CX Cisco Services for Design and Implementation</a:t>
          </a:r>
        </a:p>
      </dgm:t>
    </dgm:pt>
    <dgm:pt modelId="{BA5538B7-95F4-FD44-9470-74EE0AED01DE}" type="parTrans" cxnId="{DFEC75D6-FD5B-2345-A7CD-E49AA3C1BA5F}">
      <dgm:prSet/>
      <dgm:spPr/>
      <dgm:t>
        <a:bodyPr/>
        <a:lstStyle/>
        <a:p>
          <a:endParaRPr lang="es-ES" sz="1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B26C607-5EE2-3141-9DD6-BA2CFD8D32D8}" type="sibTrans" cxnId="{DFEC75D6-FD5B-2345-A7CD-E49AA3C1BA5F}">
      <dgm:prSet/>
      <dgm:spPr/>
      <dgm:t>
        <a:bodyPr/>
        <a:lstStyle/>
        <a:p>
          <a:endParaRPr lang="es-ES" sz="1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A0B01C7-E106-9445-BF3F-35693FD31CD6}">
      <dgm:prSet custT="1"/>
      <dgm:spPr/>
      <dgm:t>
        <a:bodyPr/>
        <a:lstStyle/>
        <a:p>
          <a:r>
            <a:rPr lang="en-US" sz="1000" dirty="0">
              <a:latin typeface="Calibri" panose="020F0502020204030204" pitchFamily="34" charset="0"/>
              <a:cs typeface="Calibri" panose="020F0502020204030204" pitchFamily="34" charset="0"/>
            </a:rPr>
            <a:t>MINT Services </a:t>
          </a:r>
          <a:r>
            <a:rPr lang="en-US" sz="1000" dirty="0">
              <a:latin typeface="Calibri" panose="020F0502020204030204" pitchFamily="34" charset="0"/>
              <a:cs typeface="Calibri" panose="020F0502020204030204" pitchFamily="34" charset="0"/>
              <a:hlinkClick xmlns:r="http://schemas.openxmlformats.org/officeDocument/2006/relationships" r:id="rId15"/>
            </a:rPr>
            <a:t>http://cs.co/MINT</a:t>
          </a:r>
          <a:r>
            <a:rPr lang="en-US" sz="1000" dirty="0">
              <a:latin typeface="Calibri" panose="020F0502020204030204" pitchFamily="34" charset="0"/>
              <a:cs typeface="Calibri" panose="020F0502020204030204" pitchFamily="34" charset="0"/>
            </a:rPr>
            <a:t> - Cisco Mentored Install Network Training</a:t>
          </a:r>
          <a:endParaRPr lang="en-US" sz="1000" b="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934BE3F-6106-7840-ACF9-9EA4CF957BAC}" type="parTrans" cxnId="{9DC01519-13C3-244E-A504-E233B14A7AD9}">
      <dgm:prSet/>
      <dgm:spPr/>
    </dgm:pt>
    <dgm:pt modelId="{5E88F67D-34DA-7D4E-9102-238F3155D7E7}" type="sibTrans" cxnId="{9DC01519-13C3-244E-A504-E233B14A7AD9}">
      <dgm:prSet/>
      <dgm:spPr/>
    </dgm:pt>
    <dgm:pt modelId="{0645E525-C171-4008-91B9-427DA9A07910}" type="pres">
      <dgm:prSet presAssocID="{C56886CC-6D96-45ED-9316-AF1D9D44BE4F}" presName="Name0" presStyleCnt="0">
        <dgm:presLayoutVars>
          <dgm:dir/>
          <dgm:animLvl val="lvl"/>
          <dgm:resizeHandles val="exact"/>
        </dgm:presLayoutVars>
      </dgm:prSet>
      <dgm:spPr/>
    </dgm:pt>
    <dgm:pt modelId="{9D2EF2D4-8A8A-4382-8232-895839114869}" type="pres">
      <dgm:prSet presAssocID="{22BAFDBE-D74C-4348-A854-A8DBB6B094B4}" presName="linNode" presStyleCnt="0"/>
      <dgm:spPr/>
    </dgm:pt>
    <dgm:pt modelId="{2C358789-97CA-4FFD-98D4-1FEEF2E206AC}" type="pres">
      <dgm:prSet presAssocID="{22BAFDBE-D74C-4348-A854-A8DBB6B094B4}" presName="parentText" presStyleLbl="node1" presStyleIdx="0" presStyleCnt="3" custLinFactNeighborX="-1220" custLinFactNeighborY="3719">
        <dgm:presLayoutVars>
          <dgm:chMax val="1"/>
          <dgm:bulletEnabled val="1"/>
        </dgm:presLayoutVars>
      </dgm:prSet>
      <dgm:spPr/>
    </dgm:pt>
    <dgm:pt modelId="{C04FAED4-5380-534E-8E81-1A247CD47398}" type="pres">
      <dgm:prSet presAssocID="{22BAFDBE-D74C-4348-A854-A8DBB6B094B4}" presName="descendantText" presStyleLbl="alignAccFollowNode1" presStyleIdx="0" presStyleCnt="3" custScaleY="86755">
        <dgm:presLayoutVars>
          <dgm:bulletEnabled val="1"/>
        </dgm:presLayoutVars>
      </dgm:prSet>
      <dgm:spPr/>
    </dgm:pt>
    <dgm:pt modelId="{DFB80F43-DA15-42BF-8D90-AFC63EDAC36A}" type="pres">
      <dgm:prSet presAssocID="{5818DC61-1CFA-44DF-B9CC-BFF32FCFE844}" presName="sp" presStyleCnt="0"/>
      <dgm:spPr/>
    </dgm:pt>
    <dgm:pt modelId="{48D5ECE3-027C-4A84-A3E9-CB4C68C3246A}" type="pres">
      <dgm:prSet presAssocID="{732D5E4F-F7ED-4B7D-B843-87C90EB5438B}" presName="linNode" presStyleCnt="0"/>
      <dgm:spPr/>
    </dgm:pt>
    <dgm:pt modelId="{FB521C30-B0D2-4C74-AE8D-51761D9480F1}" type="pres">
      <dgm:prSet presAssocID="{732D5E4F-F7ED-4B7D-B843-87C90EB5438B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A0D25C6C-CD9B-4787-BC5B-C8A7C06AD22A}" type="pres">
      <dgm:prSet presAssocID="{732D5E4F-F7ED-4B7D-B843-87C90EB5438B}" presName="descendantText" presStyleLbl="alignAccFollowNode1" presStyleIdx="1" presStyleCnt="3" custScaleY="106244">
        <dgm:presLayoutVars>
          <dgm:bulletEnabled val="1"/>
        </dgm:presLayoutVars>
      </dgm:prSet>
      <dgm:spPr/>
    </dgm:pt>
    <dgm:pt modelId="{2A5650B6-16CA-4E5F-BA4A-DA9A81739343}" type="pres">
      <dgm:prSet presAssocID="{D088D31B-3A6E-4DE9-AA0B-D112DCF9AF4D}" presName="sp" presStyleCnt="0"/>
      <dgm:spPr/>
    </dgm:pt>
    <dgm:pt modelId="{39346807-26A5-4650-A8CE-788DD8968C45}" type="pres">
      <dgm:prSet presAssocID="{BCAE5F65-364C-484A-AAB5-86C82449BA79}" presName="linNode" presStyleCnt="0"/>
      <dgm:spPr/>
    </dgm:pt>
    <dgm:pt modelId="{4CF5BB00-75A0-4EC0-AD57-FCFAA4AD82C7}" type="pres">
      <dgm:prSet presAssocID="{BCAE5F65-364C-484A-AAB5-86C82449BA79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9C52DB40-8322-4C02-A2AA-99B5C5ABF1CE}" type="pres">
      <dgm:prSet presAssocID="{BCAE5F65-364C-484A-AAB5-86C82449BA79}" presName="descendantText" presStyleLbl="alignAccFollowNode1" presStyleIdx="2" presStyleCnt="3" custScaleY="90347" custLinFactNeighborY="0">
        <dgm:presLayoutVars>
          <dgm:bulletEnabled val="1"/>
        </dgm:presLayoutVars>
      </dgm:prSet>
      <dgm:spPr/>
    </dgm:pt>
  </dgm:ptLst>
  <dgm:cxnLst>
    <dgm:cxn modelId="{46ED0402-321F-46A7-9816-887E87661FCF}" type="presOf" srcId="{BCAE5F65-364C-484A-AAB5-86C82449BA79}" destId="{4CF5BB00-75A0-4EC0-AD57-FCFAA4AD82C7}" srcOrd="0" destOrd="0" presId="urn:microsoft.com/office/officeart/2005/8/layout/vList5"/>
    <dgm:cxn modelId="{44AD6E04-76C4-4227-B1FB-99F162482A3F}" type="presOf" srcId="{732D5E4F-F7ED-4B7D-B843-87C90EB5438B}" destId="{FB521C30-B0D2-4C74-AE8D-51761D9480F1}" srcOrd="0" destOrd="0" presId="urn:microsoft.com/office/officeart/2005/8/layout/vList5"/>
    <dgm:cxn modelId="{E4C50E07-3CD0-624E-BB25-B226ACA0826D}" srcId="{732D5E4F-F7ED-4B7D-B843-87C90EB5438B}" destId="{0AC05F1F-AF4D-DF44-B262-5971F02940CB}" srcOrd="1" destOrd="0" parTransId="{4E086637-A2D7-6E47-BFEA-9D172B48633C}" sibTransId="{B55284D3-BF90-234C-80E3-6747B70D86C4}"/>
    <dgm:cxn modelId="{3E295F0E-A08B-2046-89E8-4EB483EDE7D2}" type="presOf" srcId="{49585118-C0FA-8944-A77A-D455DE473B4C}" destId="{A0D25C6C-CD9B-4787-BC5B-C8A7C06AD22A}" srcOrd="0" destOrd="3" presId="urn:microsoft.com/office/officeart/2005/8/layout/vList5"/>
    <dgm:cxn modelId="{9DC01519-13C3-244E-A504-E233B14A7AD9}" srcId="{732D5E4F-F7ED-4B7D-B843-87C90EB5438B}" destId="{DA0B01C7-E106-9445-BF3F-35693FD31CD6}" srcOrd="4" destOrd="0" parTransId="{7934BE3F-6106-7840-ACF9-9EA4CF957BAC}" sibTransId="{5E88F67D-34DA-7D4E-9102-238F3155D7E7}"/>
    <dgm:cxn modelId="{11A2832C-6147-904E-B62F-609DDA03E585}" type="presOf" srcId="{6DE18FBE-8DD0-774E-850E-75F13016CD7D}" destId="{C04FAED4-5380-534E-8E81-1A247CD47398}" srcOrd="0" destOrd="3" presId="urn:microsoft.com/office/officeart/2005/8/layout/vList5"/>
    <dgm:cxn modelId="{EAE9E62D-3241-6A41-8D17-FD80ECFB1FDB}" srcId="{732D5E4F-F7ED-4B7D-B843-87C90EB5438B}" destId="{49585118-C0FA-8944-A77A-D455DE473B4C}" srcOrd="3" destOrd="0" parTransId="{EF1ED7EF-4F89-AF49-8E4F-AE10599DB946}" sibTransId="{878436B4-76A0-0F4A-8A2B-87A4BED23876}"/>
    <dgm:cxn modelId="{7C517030-B6DD-4E3E-A843-6DB8F4791A49}" srcId="{C56886CC-6D96-45ED-9316-AF1D9D44BE4F}" destId="{BCAE5F65-364C-484A-AAB5-86C82449BA79}" srcOrd="2" destOrd="0" parTransId="{BD3BEA6D-A412-4119-8D3E-E14D2E671D6B}" sibTransId="{269651A6-60E8-497E-BA22-5AA552E71ABF}"/>
    <dgm:cxn modelId="{FE1EDE32-D060-40C3-8105-1AEB0F0AE089}" srcId="{C56886CC-6D96-45ED-9316-AF1D9D44BE4F}" destId="{732D5E4F-F7ED-4B7D-B843-87C90EB5438B}" srcOrd="1" destOrd="0" parTransId="{4C5FC68A-A7AA-4E96-83AA-FCBB2716FB3D}" sibTransId="{D088D31B-3A6E-4DE9-AA0B-D112DCF9AF4D}"/>
    <dgm:cxn modelId="{1FEDBB34-BA49-A14B-A9C1-F49630CC2DD9}" type="presOf" srcId="{2941FBAD-EB17-E64C-B3DF-0A9963E493B9}" destId="{C04FAED4-5380-534E-8E81-1A247CD47398}" srcOrd="0" destOrd="4" presId="urn:microsoft.com/office/officeart/2005/8/layout/vList5"/>
    <dgm:cxn modelId="{57B0903E-C187-E24A-BB47-93F3E98C7241}" type="presOf" srcId="{7D2C399D-5553-FF43-B97F-A41E86CE5397}" destId="{C04FAED4-5380-534E-8E81-1A247CD47398}" srcOrd="0" destOrd="0" presId="urn:microsoft.com/office/officeart/2005/8/layout/vList5"/>
    <dgm:cxn modelId="{A5B5B13F-9B89-4147-909F-2D14AD76984C}" srcId="{BCAE5F65-364C-484A-AAB5-86C82449BA79}" destId="{5813D3B4-95CD-7440-B8E5-A4361EE4190E}" srcOrd="5" destOrd="0" parTransId="{A5A9DC99-6641-9F43-89B7-6C710409C49A}" sibTransId="{8AA2C796-0052-8840-B33B-0EA7ED925147}"/>
    <dgm:cxn modelId="{CC8E8940-0C74-7E47-BD58-057C7ACCCC72}" type="presOf" srcId="{6D0D4CC1-5E98-1A41-9898-7FD11DB6CA6C}" destId="{A0D25C6C-CD9B-4787-BC5B-C8A7C06AD22A}" srcOrd="0" destOrd="2" presId="urn:microsoft.com/office/officeart/2005/8/layout/vList5"/>
    <dgm:cxn modelId="{5C658941-4C28-A943-9657-AA4CE6DA0600}" srcId="{BCAE5F65-364C-484A-AAB5-86C82449BA79}" destId="{40091D98-91D1-F244-8542-ADE26B57B029}" srcOrd="1" destOrd="0" parTransId="{94D39EBF-B93C-8641-B33F-E1424553832E}" sibTransId="{1E7F89A9-12EF-1245-9304-26E7F2D0D7DB}"/>
    <dgm:cxn modelId="{22394163-6A97-0F4F-BED0-0058C13B73A5}" srcId="{BCAE5F65-364C-484A-AAB5-86C82449BA79}" destId="{BA83D187-836C-7842-BC05-5B14C00291C4}" srcOrd="3" destOrd="0" parTransId="{3EE2BBCD-CBE2-6A45-AB81-8628751F0E11}" sibTransId="{645E2F58-8E4A-9045-A17C-EAA7FBC8CBD9}"/>
    <dgm:cxn modelId="{003D294E-E336-C04E-BA39-32D761CEBF05}" srcId="{22BAFDBE-D74C-4348-A854-A8DBB6B094B4}" destId="{101BDFA6-54E3-494C-A480-01F5F6BEF2BE}" srcOrd="1" destOrd="0" parTransId="{168A5778-9B77-354A-ADAC-2E1EFC08B101}" sibTransId="{7809EB09-8345-5E49-8CAE-6E65CEC9C9F2}"/>
    <dgm:cxn modelId="{1A643D4E-31A3-1A4B-883D-F0521E4C1A59}" type="presOf" srcId="{9314D62C-4DA0-F04E-A7D2-2DF4F29A7D84}" destId="{A0D25C6C-CD9B-4787-BC5B-C8A7C06AD22A}" srcOrd="0" destOrd="5" presId="urn:microsoft.com/office/officeart/2005/8/layout/vList5"/>
    <dgm:cxn modelId="{C78DCD4E-BC8E-2448-B3E4-9ABFE876E8E3}" srcId="{BCAE5F65-364C-484A-AAB5-86C82449BA79}" destId="{F534446C-6BEE-1941-92F3-225E75034AC6}" srcOrd="2" destOrd="0" parTransId="{4710FCB4-128D-CC49-B0B6-B06844F18DF9}" sibTransId="{15A81343-B78F-5E4E-A7ED-BBDC7B4808FF}"/>
    <dgm:cxn modelId="{4E141E50-0980-4CF4-B162-E205A61FB299}" srcId="{BCAE5F65-364C-484A-AAB5-86C82449BA79}" destId="{073FC8B4-ECCA-48F0-924C-791128D1DDB1}" srcOrd="0" destOrd="0" parTransId="{662D8A09-9927-4F35-9029-CA727E27AF5B}" sibTransId="{7D3DDD76-8555-4225-828F-DFC9915C1EE0}"/>
    <dgm:cxn modelId="{FAE90253-18F8-9F41-B575-BE2E1AB2A117}" srcId="{22BAFDBE-D74C-4348-A854-A8DBB6B094B4}" destId="{7D2C399D-5553-FF43-B97F-A41E86CE5397}" srcOrd="0" destOrd="0" parTransId="{A7021941-335C-7C4B-87B4-0B387F9348B1}" sibTransId="{618283E1-A247-B244-A2A7-B0AA44047EB1}"/>
    <dgm:cxn modelId="{2168AE73-A9D1-4C24-9BF1-2136D1F97F5C}" type="presOf" srcId="{BD3C9848-DC1E-45BA-991F-24DC52F6ADD6}" destId="{A0D25C6C-CD9B-4787-BC5B-C8A7C06AD22A}" srcOrd="0" destOrd="0" presId="urn:microsoft.com/office/officeart/2005/8/layout/vList5"/>
    <dgm:cxn modelId="{1D66D674-8D5C-4FA8-9D23-255652C5B6C4}" type="presOf" srcId="{C56886CC-6D96-45ED-9316-AF1D9D44BE4F}" destId="{0645E525-C171-4008-91B9-427DA9A07910}" srcOrd="0" destOrd="0" presId="urn:microsoft.com/office/officeart/2005/8/layout/vList5"/>
    <dgm:cxn modelId="{09C4B276-3B9F-A445-9ACF-C09A098ABCDB}" type="presOf" srcId="{101BDFA6-54E3-494C-A480-01F5F6BEF2BE}" destId="{C04FAED4-5380-534E-8E81-1A247CD47398}" srcOrd="0" destOrd="1" presId="urn:microsoft.com/office/officeart/2005/8/layout/vList5"/>
    <dgm:cxn modelId="{CDA84C79-08CA-9D41-9CF1-B6A67B8B4073}" srcId="{22BAFDBE-D74C-4348-A854-A8DBB6B094B4}" destId="{6DE18FBE-8DD0-774E-850E-75F13016CD7D}" srcOrd="3" destOrd="0" parTransId="{1162EA1C-04D8-DF4A-A824-B11D393EEF8C}" sibTransId="{5D96181B-9B1E-B948-BBCE-C7D26EEC375D}"/>
    <dgm:cxn modelId="{2A2B8959-2881-E84D-978D-98AEF489CE3C}" type="presOf" srcId="{BA83D187-836C-7842-BC05-5B14C00291C4}" destId="{9C52DB40-8322-4C02-A2AA-99B5C5ABF1CE}" srcOrd="0" destOrd="3" presId="urn:microsoft.com/office/officeart/2005/8/layout/vList5"/>
    <dgm:cxn modelId="{0ACFFC82-AC79-F240-B5C8-5ED8A4802A1A}" type="presOf" srcId="{DA0B01C7-E106-9445-BF3F-35693FD31CD6}" destId="{A0D25C6C-CD9B-4787-BC5B-C8A7C06AD22A}" srcOrd="0" destOrd="4" presId="urn:microsoft.com/office/officeart/2005/8/layout/vList5"/>
    <dgm:cxn modelId="{12138B93-9763-2640-A67C-66A5BDAF0DC9}" srcId="{22BAFDBE-D74C-4348-A854-A8DBB6B094B4}" destId="{33B5F041-6BCB-DA4A-BD21-6D5FEC12CDD5}" srcOrd="2" destOrd="0" parTransId="{78AC58C5-6159-AF4E-954F-7086D73677CF}" sibTransId="{4CE7EC14-E050-E943-8753-C541182D974B}"/>
    <dgm:cxn modelId="{6CC4D494-51C8-4A01-90E0-3E81E9FFA8D6}" type="presOf" srcId="{22BAFDBE-D74C-4348-A854-A8DBB6B094B4}" destId="{2C358789-97CA-4FFD-98D4-1FEEF2E206AC}" srcOrd="0" destOrd="0" presId="urn:microsoft.com/office/officeart/2005/8/layout/vList5"/>
    <dgm:cxn modelId="{5C4D3999-4FFB-434E-AEC9-B2274088DDA3}" srcId="{22BAFDBE-D74C-4348-A854-A8DBB6B094B4}" destId="{96878CFB-A108-204C-9A3A-B884D659F063}" srcOrd="5" destOrd="0" parTransId="{AAD9E5E3-5D5A-674C-9514-9591242E943C}" sibTransId="{9A06F4E8-2755-2442-8D73-986158DCE4E6}"/>
    <dgm:cxn modelId="{12B2BCA3-0CBD-EB48-AD37-EF2A396FA778}" srcId="{BCAE5F65-364C-484A-AAB5-86C82449BA79}" destId="{1162E5C5-3ED3-794A-A119-078397EDB000}" srcOrd="4" destOrd="0" parTransId="{3471DCD4-B35B-7340-A6E4-1E54BF05DEDC}" sibTransId="{9781AFB2-33AD-9B49-BE27-44E7BE1D832C}"/>
    <dgm:cxn modelId="{697D26A7-FBE6-4915-8710-D87FAAB9DFF9}" srcId="{732D5E4F-F7ED-4B7D-B843-87C90EB5438B}" destId="{BD3C9848-DC1E-45BA-991F-24DC52F6ADD6}" srcOrd="0" destOrd="0" parTransId="{B658FE3B-507F-497C-8C55-4B03399A2DAF}" sibTransId="{C62CDC48-670D-4C33-8430-7383348F7029}"/>
    <dgm:cxn modelId="{402394B5-918D-6B48-8766-D0D2FF9FDDC1}" srcId="{732D5E4F-F7ED-4B7D-B843-87C90EB5438B}" destId="{6D0D4CC1-5E98-1A41-9898-7FD11DB6CA6C}" srcOrd="2" destOrd="0" parTransId="{89E9700A-13B1-8F43-B8ED-0FD23774D065}" sibTransId="{FFC3E2D9-79CC-AE4D-BF56-F68C6E967202}"/>
    <dgm:cxn modelId="{279C7EBB-A919-5D4D-9DE9-D91192440121}" type="presOf" srcId="{F534446C-6BEE-1941-92F3-225E75034AC6}" destId="{9C52DB40-8322-4C02-A2AA-99B5C5ABF1CE}" srcOrd="0" destOrd="2" presId="urn:microsoft.com/office/officeart/2005/8/layout/vList5"/>
    <dgm:cxn modelId="{DFEC75D6-FD5B-2345-A7CD-E49AA3C1BA5F}" srcId="{732D5E4F-F7ED-4B7D-B843-87C90EB5438B}" destId="{9314D62C-4DA0-F04E-A7D2-2DF4F29A7D84}" srcOrd="5" destOrd="0" parTransId="{BA5538B7-95F4-FD44-9470-74EE0AED01DE}" sibTransId="{0B26C607-5EE2-3141-9DD6-BA2CFD8D32D8}"/>
    <dgm:cxn modelId="{F4D511D9-2F51-D640-A4AC-8BF784ACEDA7}" type="presOf" srcId="{5813D3B4-95CD-7440-B8E5-A4361EE4190E}" destId="{9C52DB40-8322-4C02-A2AA-99B5C5ABF1CE}" srcOrd="0" destOrd="5" presId="urn:microsoft.com/office/officeart/2005/8/layout/vList5"/>
    <dgm:cxn modelId="{B35723DA-5A99-F84B-A006-3D5DC4F30D03}" type="presOf" srcId="{33B5F041-6BCB-DA4A-BD21-6D5FEC12CDD5}" destId="{C04FAED4-5380-534E-8E81-1A247CD47398}" srcOrd="0" destOrd="2" presId="urn:microsoft.com/office/officeart/2005/8/layout/vList5"/>
    <dgm:cxn modelId="{9B0731DF-C6B3-F346-9C69-97960E24575F}" type="presOf" srcId="{96878CFB-A108-204C-9A3A-B884D659F063}" destId="{C04FAED4-5380-534E-8E81-1A247CD47398}" srcOrd="0" destOrd="5" presId="urn:microsoft.com/office/officeart/2005/8/layout/vList5"/>
    <dgm:cxn modelId="{7A0BA4E0-1FBF-4712-81E2-C1B941AB2A2C}" srcId="{C56886CC-6D96-45ED-9316-AF1D9D44BE4F}" destId="{22BAFDBE-D74C-4348-A854-A8DBB6B094B4}" srcOrd="0" destOrd="0" parTransId="{121B089B-1132-4DAD-89F2-860A36A2DEA7}" sibTransId="{5818DC61-1CFA-44DF-B9CC-BFF32FCFE844}"/>
    <dgm:cxn modelId="{B7BDF0E0-AEA6-AD47-95D4-D51DD8C574D0}" type="presOf" srcId="{1162E5C5-3ED3-794A-A119-078397EDB000}" destId="{9C52DB40-8322-4C02-A2AA-99B5C5ABF1CE}" srcOrd="0" destOrd="4" presId="urn:microsoft.com/office/officeart/2005/8/layout/vList5"/>
    <dgm:cxn modelId="{D76350E7-A528-434C-9928-2DEEE8DF969C}" srcId="{22BAFDBE-D74C-4348-A854-A8DBB6B094B4}" destId="{2941FBAD-EB17-E64C-B3DF-0A9963E493B9}" srcOrd="4" destOrd="0" parTransId="{75BED546-5EDE-9946-83C9-FE81907627E3}" sibTransId="{FA12CE65-2014-8F43-9199-F3AE346D2553}"/>
    <dgm:cxn modelId="{3FE65DF0-7430-114A-B0E7-F6D63A329E72}" type="presOf" srcId="{0AC05F1F-AF4D-DF44-B262-5971F02940CB}" destId="{A0D25C6C-CD9B-4787-BC5B-C8A7C06AD22A}" srcOrd="0" destOrd="1" presId="urn:microsoft.com/office/officeart/2005/8/layout/vList5"/>
    <dgm:cxn modelId="{3C4A72FC-2071-F74D-8264-53240EAD47D7}" type="presOf" srcId="{40091D98-91D1-F244-8542-ADE26B57B029}" destId="{9C52DB40-8322-4C02-A2AA-99B5C5ABF1CE}" srcOrd="0" destOrd="1" presId="urn:microsoft.com/office/officeart/2005/8/layout/vList5"/>
    <dgm:cxn modelId="{776D51FF-1985-47A1-948C-E7D3A99DA52D}" type="presOf" srcId="{073FC8B4-ECCA-48F0-924C-791128D1DDB1}" destId="{9C52DB40-8322-4C02-A2AA-99B5C5ABF1CE}" srcOrd="0" destOrd="0" presId="urn:microsoft.com/office/officeart/2005/8/layout/vList5"/>
    <dgm:cxn modelId="{1D16BAF0-3474-4EBB-8EB1-B46BCDB76022}" type="presParOf" srcId="{0645E525-C171-4008-91B9-427DA9A07910}" destId="{9D2EF2D4-8A8A-4382-8232-895839114869}" srcOrd="0" destOrd="0" presId="urn:microsoft.com/office/officeart/2005/8/layout/vList5"/>
    <dgm:cxn modelId="{66283805-5A88-4CAB-85C6-ACF6B01871DB}" type="presParOf" srcId="{9D2EF2D4-8A8A-4382-8232-895839114869}" destId="{2C358789-97CA-4FFD-98D4-1FEEF2E206AC}" srcOrd="0" destOrd="0" presId="urn:microsoft.com/office/officeart/2005/8/layout/vList5"/>
    <dgm:cxn modelId="{F118E6A8-136C-BD48-871E-C7C383450DA8}" type="presParOf" srcId="{9D2EF2D4-8A8A-4382-8232-895839114869}" destId="{C04FAED4-5380-534E-8E81-1A247CD47398}" srcOrd="1" destOrd="0" presId="urn:microsoft.com/office/officeart/2005/8/layout/vList5"/>
    <dgm:cxn modelId="{7B91FE9A-D23B-4F40-9DC5-238C82213136}" type="presParOf" srcId="{0645E525-C171-4008-91B9-427DA9A07910}" destId="{DFB80F43-DA15-42BF-8D90-AFC63EDAC36A}" srcOrd="1" destOrd="0" presId="urn:microsoft.com/office/officeart/2005/8/layout/vList5"/>
    <dgm:cxn modelId="{73DEA5A9-5123-430C-A745-9EE164C643ED}" type="presParOf" srcId="{0645E525-C171-4008-91B9-427DA9A07910}" destId="{48D5ECE3-027C-4A84-A3E9-CB4C68C3246A}" srcOrd="2" destOrd="0" presId="urn:microsoft.com/office/officeart/2005/8/layout/vList5"/>
    <dgm:cxn modelId="{870395F3-4F70-4272-90E9-62C3F77A9024}" type="presParOf" srcId="{48D5ECE3-027C-4A84-A3E9-CB4C68C3246A}" destId="{FB521C30-B0D2-4C74-AE8D-51761D9480F1}" srcOrd="0" destOrd="0" presId="urn:microsoft.com/office/officeart/2005/8/layout/vList5"/>
    <dgm:cxn modelId="{32B194B1-33F4-4E1B-B7D1-498E01E94F79}" type="presParOf" srcId="{48D5ECE3-027C-4A84-A3E9-CB4C68C3246A}" destId="{A0D25C6C-CD9B-4787-BC5B-C8A7C06AD22A}" srcOrd="1" destOrd="0" presId="urn:microsoft.com/office/officeart/2005/8/layout/vList5"/>
    <dgm:cxn modelId="{273AEF30-FC84-443F-896C-18F3277D46EB}" type="presParOf" srcId="{0645E525-C171-4008-91B9-427DA9A07910}" destId="{2A5650B6-16CA-4E5F-BA4A-DA9A81739343}" srcOrd="3" destOrd="0" presId="urn:microsoft.com/office/officeart/2005/8/layout/vList5"/>
    <dgm:cxn modelId="{A62687F0-57A4-4B71-BF54-112BD748DAC5}" type="presParOf" srcId="{0645E525-C171-4008-91B9-427DA9A07910}" destId="{39346807-26A5-4650-A8CE-788DD8968C45}" srcOrd="4" destOrd="0" presId="urn:microsoft.com/office/officeart/2005/8/layout/vList5"/>
    <dgm:cxn modelId="{8781167A-1863-4629-AD07-548D81A4211A}" type="presParOf" srcId="{39346807-26A5-4650-A8CE-788DD8968C45}" destId="{4CF5BB00-75A0-4EC0-AD57-FCFAA4AD82C7}" srcOrd="0" destOrd="0" presId="urn:microsoft.com/office/officeart/2005/8/layout/vList5"/>
    <dgm:cxn modelId="{F91F246D-77DF-47CB-B0AA-CF95BB1B9003}" type="presParOf" srcId="{39346807-26A5-4650-A8CE-788DD8968C45}" destId="{9C52DB40-8322-4C02-A2AA-99B5C5ABF1C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56886CC-6D96-45ED-9316-AF1D9D44BE4F}" type="doc">
      <dgm:prSet loTypeId="urn:microsoft.com/office/officeart/2005/8/layout/vList5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DC513564-6C2F-46D7-BAFE-840985DE3D6F}">
      <dgm:prSet phldrT="[Text]" custT="1"/>
      <dgm:spPr/>
      <dgm:t>
        <a:bodyPr/>
        <a:lstStyle/>
        <a:p>
          <a:r>
            <a:rPr lang="en-US" sz="1000" dirty="0">
              <a:latin typeface="Calibri" panose="020F0502020204030204" pitchFamily="34" charset="0"/>
              <a:cs typeface="Calibri" panose="020F0502020204030204" pitchFamily="34" charset="0"/>
            </a:rPr>
            <a:t>Document all test use-cases and requirements (review HLD and Compatibility matrix)</a:t>
          </a:r>
          <a:endParaRPr lang="en-US" sz="1000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ADF6C73-D0D2-4C3F-9C3C-4A178EA85471}" type="parTrans" cxnId="{478A70DA-1FE5-45CD-ABB5-8D1D805D6F92}">
      <dgm:prSet/>
      <dgm:spPr/>
      <dgm:t>
        <a:bodyPr/>
        <a:lstStyle/>
        <a:p>
          <a:endParaRPr lang="en-US" sz="1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4D8AE73-509A-4BF0-8792-9859DB4F60C6}" type="sibTrans" cxnId="{478A70DA-1FE5-45CD-ABB5-8D1D805D6F92}">
      <dgm:prSet/>
      <dgm:spPr/>
      <dgm:t>
        <a:bodyPr/>
        <a:lstStyle/>
        <a:p>
          <a:endParaRPr lang="en-US" sz="1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4927889-EE9E-4C4D-818E-0A819E6378F4}">
      <dgm:prSet custT="1"/>
      <dgm:spPr/>
      <dgm:t>
        <a:bodyPr/>
        <a:lstStyle/>
        <a:p>
          <a:r>
            <a:rPr lang="en-US" sz="2400" dirty="0">
              <a:latin typeface="+mj-lt"/>
              <a:cs typeface="Calibri" panose="020F0502020204030204" pitchFamily="34" charset="0"/>
            </a:rPr>
            <a:t>Solution </a:t>
          </a:r>
        </a:p>
        <a:p>
          <a:r>
            <a:rPr lang="en-US" sz="2400" dirty="0">
              <a:latin typeface="+mj-lt"/>
              <a:cs typeface="Calibri" panose="020F0502020204030204" pitchFamily="34" charset="0"/>
            </a:rPr>
            <a:t>Validation</a:t>
          </a:r>
        </a:p>
      </dgm:t>
    </dgm:pt>
    <dgm:pt modelId="{EF5C068F-56F9-4B66-8AA7-D53338542CAC}" type="parTrans" cxnId="{F9916BB6-6969-435F-ABC6-3609C1F4B8B1}">
      <dgm:prSet/>
      <dgm:spPr/>
      <dgm:t>
        <a:bodyPr/>
        <a:lstStyle/>
        <a:p>
          <a:endParaRPr lang="en-US" sz="1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D03EABB-EADA-401D-872A-49C192526DB2}" type="sibTrans" cxnId="{F9916BB6-6969-435F-ABC6-3609C1F4B8B1}">
      <dgm:prSet/>
      <dgm:spPr/>
      <dgm:t>
        <a:bodyPr/>
        <a:lstStyle/>
        <a:p>
          <a:endParaRPr lang="en-US" sz="1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C98CD0C-4D9E-4076-A991-051B158EAD84}">
      <dgm:prSet custT="1"/>
      <dgm:spPr/>
      <dgm:t>
        <a:bodyPr/>
        <a:lstStyle/>
        <a:p>
          <a:r>
            <a:rPr lang="en-US" sz="2400" dirty="0">
              <a:latin typeface="+mj-lt"/>
              <a:cs typeface="Calibri" panose="020F0502020204030204" pitchFamily="34" charset="0"/>
            </a:rPr>
            <a:t>Install and </a:t>
          </a:r>
        </a:p>
        <a:p>
          <a:r>
            <a:rPr lang="en-US" sz="2400" dirty="0">
              <a:latin typeface="+mj-lt"/>
              <a:cs typeface="Calibri" panose="020F0502020204030204" pitchFamily="34" charset="0"/>
            </a:rPr>
            <a:t> </a:t>
          </a:r>
          <a:r>
            <a:rPr lang="en-US" sz="2400" dirty="0" err="1">
              <a:latin typeface="+mj-lt"/>
              <a:cs typeface="Calibri" panose="020F0502020204030204" pitchFamily="34" charset="0"/>
            </a:rPr>
            <a:t>Config</a:t>
          </a:r>
          <a:r>
            <a:rPr lang="en-US" sz="2400" dirty="0">
              <a:latin typeface="+mj-lt"/>
              <a:cs typeface="Calibri" panose="020F0502020204030204" pitchFamily="34" charset="0"/>
            </a:rPr>
            <a:t> Guides</a:t>
          </a:r>
        </a:p>
      </dgm:t>
    </dgm:pt>
    <dgm:pt modelId="{A99F51E6-2BFA-4556-99B3-BACD63D95291}" type="parTrans" cxnId="{0C66E37F-8B7A-49FD-99D1-B48006ED5959}">
      <dgm:prSet/>
      <dgm:spPr/>
      <dgm:t>
        <a:bodyPr/>
        <a:lstStyle/>
        <a:p>
          <a:endParaRPr lang="en-US" sz="1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F64A893-DC3B-40FF-9894-6A46D53D97AE}" type="sibTrans" cxnId="{0C66E37F-8B7A-49FD-99D1-B48006ED5959}">
      <dgm:prSet/>
      <dgm:spPr/>
      <dgm:t>
        <a:bodyPr/>
        <a:lstStyle/>
        <a:p>
          <a:endParaRPr lang="en-US" sz="1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161F50D-0A5A-47E9-B7F5-711CFC748D79}">
      <dgm:prSet custT="1"/>
      <dgm:spPr/>
      <dgm:t>
        <a:bodyPr/>
        <a:lstStyle/>
        <a:p>
          <a:endParaRPr lang="en-US" sz="10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71D2B30-1B78-4552-A29E-6613330F366D}" type="parTrans" cxnId="{11F056BD-446E-4077-AA0D-92B640B9E136}">
      <dgm:prSet/>
      <dgm:spPr/>
      <dgm:t>
        <a:bodyPr/>
        <a:lstStyle/>
        <a:p>
          <a:endParaRPr lang="en-US" sz="1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FFDDF17-BC15-4304-ADA4-B79B65A0FDA0}" type="sibTrans" cxnId="{11F056BD-446E-4077-AA0D-92B640B9E136}">
      <dgm:prSet/>
      <dgm:spPr/>
      <dgm:t>
        <a:bodyPr/>
        <a:lstStyle/>
        <a:p>
          <a:endParaRPr lang="en-US" sz="1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7805BA5-1F52-4F8A-896B-1D4EE11032CD}">
      <dgm:prSet custT="1"/>
      <dgm:spPr/>
      <dgm:t>
        <a:bodyPr/>
        <a:lstStyle/>
        <a:p>
          <a:r>
            <a:rPr lang="en-US" sz="2400" b="0" i="0" dirty="0">
              <a:latin typeface="+mj-lt"/>
              <a:cs typeface="Calibri" panose="020F0502020204030204" pitchFamily="34" charset="0"/>
            </a:rPr>
            <a:t>      In Production and Troubleshooting</a:t>
          </a:r>
          <a:endParaRPr lang="en-US" sz="2400" b="0" i="0" dirty="0">
            <a:solidFill>
              <a:srgbClr val="FDBE24"/>
            </a:solidFill>
            <a:latin typeface="+mj-lt"/>
            <a:cs typeface="Calibri" panose="020F0502020204030204" pitchFamily="34" charset="0"/>
          </a:endParaRPr>
        </a:p>
      </dgm:t>
    </dgm:pt>
    <dgm:pt modelId="{16F9A596-89D3-440F-A1F9-82854F2646B3}" type="parTrans" cxnId="{F98DF557-B2B0-46E2-A636-DFF9ED9A08B5}">
      <dgm:prSet/>
      <dgm:spPr/>
      <dgm:t>
        <a:bodyPr/>
        <a:lstStyle/>
        <a:p>
          <a:endParaRPr lang="en-US" sz="1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9C2D6EA-94D2-441B-A89D-64BAA763284B}" type="sibTrans" cxnId="{F98DF557-B2B0-46E2-A636-DFF9ED9A08B5}">
      <dgm:prSet/>
      <dgm:spPr/>
      <dgm:t>
        <a:bodyPr/>
        <a:lstStyle/>
        <a:p>
          <a:endParaRPr lang="en-US" sz="1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2558395-F5E9-1D4D-B71D-1F1C25FE4FFD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s-ES" sz="1000" dirty="0">
              <a:latin typeface="Calibri" panose="020F0502020204030204" pitchFamily="34" charset="0"/>
              <a:cs typeface="Calibri" panose="020F0502020204030204" pitchFamily="34" charset="0"/>
              <a:hlinkClick xmlns:r="http://schemas.openxmlformats.org/officeDocument/2006/relationships" r:id="rId1"/>
            </a:rPr>
            <a:t>Support Case Manager</a:t>
          </a:r>
          <a:r>
            <a:rPr lang="en-US" sz="1000" dirty="0">
              <a:latin typeface="Calibri" panose="020F0502020204030204" pitchFamily="34" charset="0"/>
              <a:cs typeface="Calibri" panose="020F0502020204030204" pitchFamily="34" charset="0"/>
            </a:rPr>
            <a:t> - Engage Solution TAC for assistance when issues are found (Select Technology by Typing “DNA” )</a:t>
          </a:r>
          <a:endParaRPr lang="en-US" sz="1000" b="0" i="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16022CD-17D7-CA41-B7DA-2830EEB926DD}" type="parTrans" cxnId="{B35B8B57-F4FD-A645-BD4F-409DFABBAE25}">
      <dgm:prSet/>
      <dgm:spPr/>
      <dgm:t>
        <a:bodyPr/>
        <a:lstStyle/>
        <a:p>
          <a:endParaRPr lang="es-ES" sz="1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5853500-978A-8D4C-A638-79639E40C244}" type="sibTrans" cxnId="{B35B8B57-F4FD-A645-BD4F-409DFABBAE25}">
      <dgm:prSet/>
      <dgm:spPr/>
      <dgm:t>
        <a:bodyPr/>
        <a:lstStyle/>
        <a:p>
          <a:endParaRPr lang="es-ES" sz="1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D2778A0-203F-904D-B508-BD42C6DDD4DA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000">
              <a:latin typeface="Calibri" panose="020F0502020204030204" pitchFamily="34" charset="0"/>
              <a:cs typeface="Calibri" panose="020F0502020204030204" pitchFamily="34" charset="0"/>
            </a:rPr>
            <a:t>Review with Cisco if required</a:t>
          </a:r>
        </a:p>
      </dgm:t>
    </dgm:pt>
    <dgm:pt modelId="{BA2DF56E-9C59-F243-9E54-D123976312E1}" type="parTrans" cxnId="{2FC99547-8DA8-2946-A998-B3278BC48594}">
      <dgm:prSet/>
      <dgm:spPr/>
      <dgm:t>
        <a:bodyPr/>
        <a:lstStyle/>
        <a:p>
          <a:endParaRPr lang="es-ES" sz="1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B4F53A7-83A2-0A40-90EB-AA95F4942D6D}" type="sibTrans" cxnId="{2FC99547-8DA8-2946-A998-B3278BC48594}">
      <dgm:prSet/>
      <dgm:spPr/>
      <dgm:t>
        <a:bodyPr/>
        <a:lstStyle/>
        <a:p>
          <a:endParaRPr lang="es-ES" sz="1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AE22F68-EFBC-7749-B550-B7DA064FA85F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000" dirty="0">
              <a:latin typeface="Calibri" panose="020F0502020204030204" pitchFamily="34" charset="0"/>
              <a:cs typeface="Calibri" panose="020F0502020204030204" pitchFamily="34" charset="0"/>
            </a:rPr>
            <a:t>Ensure correct Software Selection - </a:t>
          </a:r>
          <a:r>
            <a:rPr lang="en-US" sz="1000" dirty="0">
              <a:latin typeface="Calibri" panose="020F0502020204030204" pitchFamily="34" charset="0"/>
              <a:cs typeface="Calibri" panose="020F0502020204030204" pitchFamily="34" charset="0"/>
              <a:hlinkClick xmlns:r="http://schemas.openxmlformats.org/officeDocument/2006/relationships" r:id="rId2"/>
            </a:rPr>
            <a:t>SDA Software Compatibility Matrix</a:t>
          </a:r>
          <a:endParaRPr lang="en-US" sz="1000" dirty="0">
            <a:solidFill>
              <a:srgbClr val="FDBE24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6315BD6-6B7B-5E46-8EC7-81AACA1695B3}" type="parTrans" cxnId="{16FD3B87-7803-0D43-80F5-E86381C2DE31}">
      <dgm:prSet/>
      <dgm:spPr/>
      <dgm:t>
        <a:bodyPr/>
        <a:lstStyle/>
        <a:p>
          <a:endParaRPr lang="es-ES" sz="1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DA7D622-D548-FF48-8735-195330C06009}" type="sibTrans" cxnId="{16FD3B87-7803-0D43-80F5-E86381C2DE31}">
      <dgm:prSet/>
      <dgm:spPr/>
      <dgm:t>
        <a:bodyPr/>
        <a:lstStyle/>
        <a:p>
          <a:endParaRPr lang="es-ES" sz="1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123B328-F85F-0A4B-BE21-DEC762F83125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000" dirty="0">
              <a:latin typeface="Calibri" panose="020F0502020204030204" pitchFamily="34" charset="0"/>
              <a:cs typeface="Calibri" panose="020F0502020204030204" pitchFamily="34" charset="0"/>
            </a:rPr>
            <a:t>Review software </a:t>
          </a:r>
          <a:r>
            <a:rPr lang="en-US" sz="1000" dirty="0">
              <a:latin typeface="Calibri" panose="020F0502020204030204" pitchFamily="34" charset="0"/>
              <a:cs typeface="Calibri" panose="020F0502020204030204" pitchFamily="34" charset="0"/>
              <a:hlinkClick xmlns:r="http://schemas.openxmlformats.org/officeDocument/2006/relationships" r:id="rId3"/>
            </a:rPr>
            <a:t>release notes</a:t>
          </a:r>
          <a:r>
            <a:rPr lang="en-US" sz="1000" dirty="0">
              <a:latin typeface="Calibri" panose="020F0502020204030204" pitchFamily="34" charset="0"/>
              <a:cs typeface="Calibri" panose="020F0502020204030204" pitchFamily="34" charset="0"/>
            </a:rPr>
            <a:t> prior to upgrades </a:t>
          </a:r>
        </a:p>
      </dgm:t>
    </dgm:pt>
    <dgm:pt modelId="{ABF05B47-00B2-0E43-A088-D79A2B110E4C}" type="parTrans" cxnId="{AAB53EB6-E791-CF47-AED0-C1ED0A822D21}">
      <dgm:prSet/>
      <dgm:spPr/>
      <dgm:t>
        <a:bodyPr/>
        <a:lstStyle/>
        <a:p>
          <a:endParaRPr lang="es-ES" sz="1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F6485AD-DB47-5F4D-AC42-94778371F6AB}" type="sibTrans" cxnId="{AAB53EB6-E791-CF47-AED0-C1ED0A822D21}">
      <dgm:prSet/>
      <dgm:spPr/>
      <dgm:t>
        <a:bodyPr/>
        <a:lstStyle/>
        <a:p>
          <a:endParaRPr lang="es-ES" sz="1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621D37F-85B4-694F-8DFB-94278209F479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000" dirty="0">
              <a:latin typeface="Calibri" panose="020F0502020204030204" pitchFamily="34" charset="0"/>
              <a:cs typeface="Calibri" panose="020F0502020204030204" pitchFamily="34" charset="0"/>
            </a:rPr>
            <a:t>Complex deployments should consider POC or leverage Cisco Solution Validation Services</a:t>
          </a:r>
        </a:p>
      </dgm:t>
    </dgm:pt>
    <dgm:pt modelId="{BF43EBB4-34BB-E74A-AB23-B41B794B48A7}" type="parTrans" cxnId="{0BA910BF-34EB-CD46-896A-78F0E159F5F2}">
      <dgm:prSet/>
      <dgm:spPr/>
      <dgm:t>
        <a:bodyPr/>
        <a:lstStyle/>
        <a:p>
          <a:endParaRPr lang="es-ES" sz="1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BB1C72F-6118-7B48-AAEC-A216084D259C}" type="sibTrans" cxnId="{0BA910BF-34EB-CD46-896A-78F0E159F5F2}">
      <dgm:prSet/>
      <dgm:spPr/>
      <dgm:t>
        <a:bodyPr/>
        <a:lstStyle/>
        <a:p>
          <a:endParaRPr lang="es-ES" sz="1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276FD35-E57A-FF46-95F5-DCEFFDFDD41C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s-ES" sz="1000" dirty="0">
              <a:latin typeface="Calibri" panose="020F0502020204030204" pitchFamily="34" charset="0"/>
              <a:cs typeface="Calibri" panose="020F0502020204030204" pitchFamily="34" charset="0"/>
              <a:hlinkClick xmlns:r="http://schemas.openxmlformats.org/officeDocument/2006/relationships" r:id="rId4"/>
            </a:rPr>
            <a:t>User Guide for DNAC</a:t>
          </a:r>
          <a:r>
            <a:rPr lang="en-US" sz="1000" dirty="0">
              <a:latin typeface="Calibri" panose="020F0502020204030204" pitchFamily="34" charset="0"/>
              <a:cs typeface="Calibri" panose="020F0502020204030204" pitchFamily="34" charset="0"/>
            </a:rPr>
            <a:t> - Cisco DNA Center User Guide, Release 1.3</a:t>
          </a:r>
          <a:endParaRPr lang="es-ES" sz="10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1CFCAA6-01AF-0849-9E7C-25A5F2631058}" type="parTrans" cxnId="{A96F5CC4-10ED-5A46-A5C4-77E02B65B020}">
      <dgm:prSet/>
      <dgm:spPr/>
      <dgm:t>
        <a:bodyPr/>
        <a:lstStyle/>
        <a:p>
          <a:endParaRPr lang="es-ES" sz="1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FE970C3-4B4A-8143-9B1A-1A3D93F1DD02}" type="sibTrans" cxnId="{A96F5CC4-10ED-5A46-A5C4-77E02B65B020}">
      <dgm:prSet/>
      <dgm:spPr/>
      <dgm:t>
        <a:bodyPr/>
        <a:lstStyle/>
        <a:p>
          <a:endParaRPr lang="es-ES" sz="1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1252DDF-53B7-1B4C-9274-755537EE42C2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s-ES" sz="1000" dirty="0">
              <a:latin typeface="Calibri" panose="020F0502020204030204" pitchFamily="34" charset="0"/>
              <a:cs typeface="Calibri" panose="020F0502020204030204" pitchFamily="34" charset="0"/>
              <a:hlinkClick xmlns:r="http://schemas.openxmlformats.org/officeDocument/2006/relationships" r:id="rId5"/>
            </a:rPr>
            <a:t>DNAC Install Guide</a:t>
          </a:r>
          <a:r>
            <a:rPr lang="en-US" sz="1000" dirty="0">
              <a:latin typeface="Calibri" panose="020F0502020204030204" pitchFamily="34" charset="0"/>
              <a:cs typeface="Calibri" panose="020F0502020204030204" pitchFamily="34" charset="0"/>
            </a:rPr>
            <a:t> - </a:t>
          </a:r>
          <a:r>
            <a:rPr lang="en-US" sz="1000" dirty="0" err="1">
              <a:latin typeface="Calibri" panose="020F0502020204030204" pitchFamily="34" charset="0"/>
              <a:cs typeface="Calibri" panose="020F0502020204030204" pitchFamily="34" charset="0"/>
            </a:rPr>
            <a:t>Ciso</a:t>
          </a:r>
          <a:r>
            <a:rPr lang="en-US" sz="1000" dirty="0">
              <a:latin typeface="Calibri" panose="020F0502020204030204" pitchFamily="34" charset="0"/>
              <a:cs typeface="Calibri" panose="020F0502020204030204" pitchFamily="34" charset="0"/>
            </a:rPr>
            <a:t> DNA Center Install and Upgrade Guides</a:t>
          </a:r>
          <a:endParaRPr lang="es-ES" sz="10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FF5E758-39EC-CA43-BF3F-211ABCCEFF25}" type="parTrans" cxnId="{B85EF3EB-398B-F64D-B201-4F5090784147}">
      <dgm:prSet/>
      <dgm:spPr/>
      <dgm:t>
        <a:bodyPr/>
        <a:lstStyle/>
        <a:p>
          <a:endParaRPr lang="es-ES" sz="1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FCA34AA-E778-A04E-AB10-92BC0AAF98AC}" type="sibTrans" cxnId="{B85EF3EB-398B-F64D-B201-4F5090784147}">
      <dgm:prSet/>
      <dgm:spPr/>
      <dgm:t>
        <a:bodyPr/>
        <a:lstStyle/>
        <a:p>
          <a:endParaRPr lang="es-ES" sz="1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9DBD465-2D11-8743-A26C-8A9E178CFAD8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s-ES" sz="1000" dirty="0">
              <a:latin typeface="Calibri" panose="020F0502020204030204" pitchFamily="34" charset="0"/>
              <a:cs typeface="Calibri" panose="020F0502020204030204" pitchFamily="34" charset="0"/>
              <a:hlinkClick xmlns:r="http://schemas.openxmlformats.org/officeDocument/2006/relationships" r:id="rId6"/>
            </a:rPr>
            <a:t>DNAC Administrator Guide</a:t>
          </a:r>
          <a:r>
            <a:rPr lang="es-ES" sz="1000" dirty="0">
              <a:latin typeface="Calibri" panose="020F0502020204030204" pitchFamily="34" charset="0"/>
              <a:cs typeface="Calibri" panose="020F0502020204030204" pitchFamily="34" charset="0"/>
            </a:rPr>
            <a:t> - Cisco DNA Center </a:t>
          </a:r>
          <a:r>
            <a:rPr lang="es-ES" sz="1000" dirty="0" err="1">
              <a:latin typeface="Calibri" panose="020F0502020204030204" pitchFamily="34" charset="0"/>
              <a:cs typeface="Calibri" panose="020F0502020204030204" pitchFamily="34" charset="0"/>
            </a:rPr>
            <a:t>Admin</a:t>
          </a:r>
          <a:r>
            <a:rPr lang="es-ES" sz="10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s-ES" sz="1000" dirty="0" err="1">
              <a:latin typeface="Calibri" panose="020F0502020204030204" pitchFamily="34" charset="0"/>
              <a:cs typeface="Calibri" panose="020F0502020204030204" pitchFamily="34" charset="0"/>
            </a:rPr>
            <a:t>Guide</a:t>
          </a:r>
          <a:endParaRPr lang="es-ES" sz="10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7E3E4C4-1B69-5141-BBFD-B6062779CC0B}" type="parTrans" cxnId="{4F243FFB-DDFF-2F44-AAF2-A69242CADE3C}">
      <dgm:prSet/>
      <dgm:spPr/>
      <dgm:t>
        <a:bodyPr/>
        <a:lstStyle/>
        <a:p>
          <a:endParaRPr lang="es-ES" sz="1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8FA7AAB-7579-A44F-917F-2B06862D520F}" type="sibTrans" cxnId="{4F243FFB-DDFF-2F44-AAF2-A69242CADE3C}">
      <dgm:prSet/>
      <dgm:spPr/>
      <dgm:t>
        <a:bodyPr/>
        <a:lstStyle/>
        <a:p>
          <a:endParaRPr lang="es-ES" sz="1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428628D-B70D-9A4E-8EAA-FFD2B3C16732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000" dirty="0">
              <a:latin typeface="Calibri" panose="020F0502020204030204" pitchFamily="34" charset="0"/>
              <a:cs typeface="Calibri" panose="020F0502020204030204" pitchFamily="34" charset="0"/>
            </a:rPr>
            <a:t>Trouble-shooting videos: </a:t>
          </a:r>
          <a:r>
            <a:rPr lang="en-US" sz="1000" dirty="0">
              <a:latin typeface="Calibri" panose="020F0502020204030204" pitchFamily="34" charset="0"/>
              <a:cs typeface="Calibri" panose="020F0502020204030204" pitchFamily="34" charset="0"/>
              <a:hlinkClick xmlns:r="http://schemas.openxmlformats.org/officeDocument/2006/relationships" r:id="rId7"/>
            </a:rPr>
            <a:t>Trouble-shooting videos created by TAC</a:t>
          </a:r>
          <a:endParaRPr lang="en-US" sz="10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E482BB8-16FC-2F41-AE2E-E328891EF059}" type="parTrans" cxnId="{BBAC68CD-D29B-E64A-A2A4-F15A5C5143D3}">
      <dgm:prSet/>
      <dgm:spPr/>
      <dgm:t>
        <a:bodyPr/>
        <a:lstStyle/>
        <a:p>
          <a:endParaRPr lang="es-ES" sz="1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B0C0D14-0D3F-5345-879A-04722483A915}" type="sibTrans" cxnId="{BBAC68CD-D29B-E64A-A2A4-F15A5C5143D3}">
      <dgm:prSet/>
      <dgm:spPr/>
      <dgm:t>
        <a:bodyPr/>
        <a:lstStyle/>
        <a:p>
          <a:endParaRPr lang="es-ES" sz="1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8E8F54A-1D7B-284E-81E6-2ADBCDA23F11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000" dirty="0">
              <a:latin typeface="Calibri" panose="020F0502020204030204" pitchFamily="34" charset="0"/>
              <a:cs typeface="Calibri" panose="020F0502020204030204" pitchFamily="34" charset="0"/>
            </a:rPr>
            <a:t>Check for Cisco Live Troubleshooting Sessions</a:t>
          </a:r>
        </a:p>
      </dgm:t>
    </dgm:pt>
    <dgm:pt modelId="{627CFFAC-80A7-7148-AFA1-2AC60B431DA5}" type="parTrans" cxnId="{F88EDD92-AF57-FE4B-8415-311BB99DAA31}">
      <dgm:prSet/>
      <dgm:spPr/>
      <dgm:t>
        <a:bodyPr/>
        <a:lstStyle/>
        <a:p>
          <a:endParaRPr lang="es-ES" sz="1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D4758D9-DD9A-AB48-994E-E02144836CDA}" type="sibTrans" cxnId="{F88EDD92-AF57-FE4B-8415-311BB99DAA31}">
      <dgm:prSet/>
      <dgm:spPr/>
      <dgm:t>
        <a:bodyPr/>
        <a:lstStyle/>
        <a:p>
          <a:endParaRPr lang="es-ES" sz="1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78D2820-A509-8144-B984-EA63F2D64D92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000" dirty="0">
              <a:latin typeface="Calibri" panose="020F0502020204030204" pitchFamily="34" charset="0"/>
              <a:cs typeface="Calibri" panose="020F0502020204030204" pitchFamily="34" charset="0"/>
            </a:rPr>
            <a:t>Leverage DNAC Assurance application to monitor client connectivity, Fabric, Control plane and CPU Health</a:t>
          </a:r>
        </a:p>
      </dgm:t>
    </dgm:pt>
    <dgm:pt modelId="{6B4C6FFF-CD91-6243-B622-05D4BCD1737B}" type="parTrans" cxnId="{B7E4E65A-F4BB-6E45-AF6D-9E3A50B8CCA5}">
      <dgm:prSet/>
      <dgm:spPr/>
      <dgm:t>
        <a:bodyPr/>
        <a:lstStyle/>
        <a:p>
          <a:endParaRPr lang="es-ES" sz="1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7173680-89C0-9341-94E6-BC5C276EDC92}" type="sibTrans" cxnId="{B7E4E65A-F4BB-6E45-AF6D-9E3A50B8CCA5}">
      <dgm:prSet/>
      <dgm:spPr/>
      <dgm:t>
        <a:bodyPr/>
        <a:lstStyle/>
        <a:p>
          <a:endParaRPr lang="es-ES" sz="1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0918233-6FEB-7945-AE72-39D4D9D9D729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s-ES" sz="1000" b="0" dirty="0">
              <a:latin typeface="Calibri" panose="020F0502020204030204" pitchFamily="34" charset="0"/>
              <a:cs typeface="Calibri" panose="020F0502020204030204" pitchFamily="34" charset="0"/>
              <a:hlinkClick xmlns:r="http://schemas.openxmlformats.org/officeDocument/2006/relationships" r:id="rId8"/>
            </a:rPr>
            <a:t>SDA Design Help-Desk</a:t>
          </a:r>
          <a:r>
            <a:rPr lang="en-US" sz="1000" b="0" dirty="0">
              <a:latin typeface="Calibri" panose="020F0502020204030204" pitchFamily="34" charset="0"/>
              <a:cs typeface="Calibri" panose="020F0502020204030204" pitchFamily="34" charset="0"/>
            </a:rPr>
            <a:t> - request access for Implementation Best Practice and HLD Review consultation</a:t>
          </a:r>
          <a:endParaRPr lang="en-US" sz="10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515CFED-B677-514D-BD42-DD7C1BCD1B74}" type="parTrans" cxnId="{78FB017D-9D21-4D49-8774-CD2617E71484}">
      <dgm:prSet/>
      <dgm:spPr/>
      <dgm:t>
        <a:bodyPr/>
        <a:lstStyle/>
        <a:p>
          <a:endParaRPr lang="es-ES"/>
        </a:p>
      </dgm:t>
    </dgm:pt>
    <dgm:pt modelId="{96DCD161-6188-3845-9B5D-623ADE6B41CF}" type="sibTrans" cxnId="{78FB017D-9D21-4D49-8774-CD2617E71484}">
      <dgm:prSet/>
      <dgm:spPr/>
      <dgm:t>
        <a:bodyPr/>
        <a:lstStyle/>
        <a:p>
          <a:endParaRPr lang="es-ES"/>
        </a:p>
      </dgm:t>
    </dgm:pt>
    <dgm:pt modelId="{5E83752A-694E-2B46-A2DC-2326CFE0C43D}">
      <dgm:prSet custT="1"/>
      <dgm:spPr/>
      <dgm:t>
        <a:bodyPr/>
        <a:lstStyle/>
        <a:p>
          <a:r>
            <a:rPr lang="es-ES" sz="1000" dirty="0">
              <a:latin typeface="Calibri" panose="020F0502020204030204" pitchFamily="34" charset="0"/>
              <a:cs typeface="Calibri" panose="020F0502020204030204" pitchFamily="34" charset="0"/>
              <a:hlinkClick xmlns:r="http://schemas.openxmlformats.org/officeDocument/2006/relationships" r:id="rId3"/>
            </a:rPr>
            <a:t>DNAC Release Notes</a:t>
          </a:r>
          <a:r>
            <a:rPr lang="es-ES" sz="1000" dirty="0">
              <a:latin typeface="Calibri" panose="020F0502020204030204" pitchFamily="34" charset="0"/>
              <a:cs typeface="Calibri" panose="020F0502020204030204" pitchFamily="34" charset="0"/>
            </a:rPr>
            <a:t> - DNA-C </a:t>
          </a:r>
          <a:r>
            <a:rPr lang="es-ES" sz="1000" dirty="0" err="1">
              <a:latin typeface="Calibri" panose="020F0502020204030204" pitchFamily="34" charset="0"/>
              <a:cs typeface="Calibri" panose="020F0502020204030204" pitchFamily="34" charset="0"/>
            </a:rPr>
            <a:t>Release</a:t>
          </a:r>
          <a:r>
            <a:rPr lang="es-ES" sz="1000" dirty="0">
              <a:latin typeface="Calibri" panose="020F0502020204030204" pitchFamily="34" charset="0"/>
              <a:cs typeface="Calibri" panose="020F0502020204030204" pitchFamily="34" charset="0"/>
            </a:rPr>
            <a:t> Notes</a:t>
          </a:r>
        </a:p>
      </dgm:t>
    </dgm:pt>
    <dgm:pt modelId="{2161C0A9-3A5D-2249-93DB-797570DB5E34}" type="parTrans" cxnId="{88BB68B0-8F56-7B46-B522-C03DD4D07E6C}">
      <dgm:prSet/>
      <dgm:spPr/>
      <dgm:t>
        <a:bodyPr/>
        <a:lstStyle/>
        <a:p>
          <a:endParaRPr lang="es-ES"/>
        </a:p>
      </dgm:t>
    </dgm:pt>
    <dgm:pt modelId="{159BE693-A5DE-FC4B-BD20-E28A1C85E8D5}" type="sibTrans" cxnId="{88BB68B0-8F56-7B46-B522-C03DD4D07E6C}">
      <dgm:prSet/>
      <dgm:spPr/>
      <dgm:t>
        <a:bodyPr/>
        <a:lstStyle/>
        <a:p>
          <a:endParaRPr lang="es-ES"/>
        </a:p>
      </dgm:t>
    </dgm:pt>
    <dgm:pt modelId="{9D88A74F-641F-AF4A-888F-067ED5922EEA}">
      <dgm:prSet custT="1"/>
      <dgm:spPr/>
      <dgm:t>
        <a:bodyPr/>
        <a:lstStyle/>
        <a:p>
          <a:r>
            <a:rPr lang="es-ES" sz="10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s-ES" sz="1000" dirty="0">
              <a:latin typeface="Calibri" panose="020F0502020204030204" pitchFamily="34" charset="0"/>
              <a:cs typeface="Calibri" panose="020F0502020204030204" pitchFamily="34" charset="0"/>
              <a:hlinkClick xmlns:r="http://schemas.openxmlformats.org/officeDocument/2006/relationships" r:id="rId9"/>
            </a:rPr>
            <a:t>DNA-C 1.3.3 Data Sheet</a:t>
          </a:r>
          <a:r>
            <a:rPr lang="es-ES" sz="1000" dirty="0">
              <a:latin typeface="Calibri" panose="020F0502020204030204" pitchFamily="34" charset="0"/>
              <a:cs typeface="Calibri" panose="020F0502020204030204" pitchFamily="34" charset="0"/>
            </a:rPr>
            <a:t> – </a:t>
          </a:r>
          <a:r>
            <a:rPr lang="es-ES" sz="1000" dirty="0" err="1">
              <a:latin typeface="Calibri" panose="020F0502020204030204" pitchFamily="34" charset="0"/>
              <a:cs typeface="Calibri" panose="020F0502020204030204" pitchFamily="34" charset="0"/>
            </a:rPr>
            <a:t>Latest</a:t>
          </a:r>
          <a:r>
            <a:rPr lang="es-ES" sz="10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s-ES" sz="1000" dirty="0" err="1">
              <a:latin typeface="Calibri" panose="020F0502020204030204" pitchFamily="34" charset="0"/>
              <a:cs typeface="Calibri" panose="020F0502020204030204" pitchFamily="34" charset="0"/>
            </a:rPr>
            <a:t>features</a:t>
          </a:r>
          <a:r>
            <a:rPr lang="es-ES" sz="1000" dirty="0">
              <a:latin typeface="Calibri" panose="020F0502020204030204" pitchFamily="34" charset="0"/>
              <a:cs typeface="Calibri" panose="020F0502020204030204" pitchFamily="34" charset="0"/>
            </a:rPr>
            <a:t> and </a:t>
          </a:r>
          <a:r>
            <a:rPr lang="es-ES" sz="1000" dirty="0" err="1">
              <a:latin typeface="Calibri" panose="020F0502020204030204" pitchFamily="34" charset="0"/>
              <a:cs typeface="Calibri" panose="020F0502020204030204" pitchFamily="34" charset="0"/>
            </a:rPr>
            <a:t>capabilities</a:t>
          </a:r>
          <a:r>
            <a:rPr lang="es-ES" sz="10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s-ES" sz="1000" dirty="0" err="1">
              <a:latin typeface="Calibri" panose="020F0502020204030204" pitchFamily="34" charset="0"/>
              <a:cs typeface="Calibri" panose="020F0502020204030204" pitchFamily="34" charset="0"/>
            </a:rPr>
            <a:t>included</a:t>
          </a:r>
          <a:r>
            <a:rPr lang="es-ES" sz="1000" dirty="0">
              <a:latin typeface="Calibri" panose="020F0502020204030204" pitchFamily="34" charset="0"/>
              <a:cs typeface="Calibri" panose="020F0502020204030204" pitchFamily="34" charset="0"/>
            </a:rPr>
            <a:t> in 1.3.3</a:t>
          </a:r>
        </a:p>
      </dgm:t>
    </dgm:pt>
    <dgm:pt modelId="{828284D5-CC46-4144-92F0-03F8DE7FF846}" type="parTrans" cxnId="{9020098A-FA59-0D42-8208-486E3DE36B7D}">
      <dgm:prSet/>
      <dgm:spPr/>
      <dgm:t>
        <a:bodyPr/>
        <a:lstStyle/>
        <a:p>
          <a:endParaRPr lang="es-ES"/>
        </a:p>
      </dgm:t>
    </dgm:pt>
    <dgm:pt modelId="{EA337F13-E104-3F46-8D93-683EEE97E3FB}" type="sibTrans" cxnId="{9020098A-FA59-0D42-8208-486E3DE36B7D}">
      <dgm:prSet/>
      <dgm:spPr/>
      <dgm:t>
        <a:bodyPr/>
        <a:lstStyle/>
        <a:p>
          <a:endParaRPr lang="es-ES"/>
        </a:p>
      </dgm:t>
    </dgm:pt>
    <dgm:pt modelId="{2FA802F3-DFCC-B84E-8531-8C6E82EBEDEE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s-ES" sz="1000" dirty="0">
              <a:latin typeface="Calibri" panose="020F0502020204030204" pitchFamily="34" charset="0"/>
              <a:cs typeface="Calibri" panose="020F0502020204030204" pitchFamily="34" charset="0"/>
              <a:hlinkClick xmlns:r="http://schemas.openxmlformats.org/officeDocument/2006/relationships" r:id="rId10"/>
            </a:rPr>
            <a:t>How to deploy SD-Access </a:t>
          </a:r>
          <a:r>
            <a:rPr lang="es-ES" sz="1000" dirty="0">
              <a:latin typeface="Calibri" panose="020F0502020204030204" pitchFamily="34" charset="0"/>
              <a:cs typeface="Calibri" panose="020F0502020204030204" pitchFamily="34" charset="0"/>
            </a:rPr>
            <a:t>– </a:t>
          </a:r>
          <a:r>
            <a:rPr lang="es-ES" sz="1000" dirty="0" err="1">
              <a:latin typeface="Calibri" panose="020F0502020204030204" pitchFamily="34" charset="0"/>
              <a:cs typeface="Calibri" panose="020F0502020204030204" pitchFamily="34" charset="0"/>
            </a:rPr>
            <a:t>Step</a:t>
          </a:r>
          <a:r>
            <a:rPr lang="es-ES" sz="10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s-ES" sz="1000" dirty="0" err="1">
              <a:latin typeface="Calibri" panose="020F0502020204030204" pitchFamily="34" charset="0"/>
              <a:cs typeface="Calibri" panose="020F0502020204030204" pitchFamily="34" charset="0"/>
            </a:rPr>
            <a:t>by</a:t>
          </a:r>
          <a:r>
            <a:rPr lang="es-ES" sz="10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s-ES" sz="1000" dirty="0" err="1">
              <a:latin typeface="Calibri" panose="020F0502020204030204" pitchFamily="34" charset="0"/>
              <a:cs typeface="Calibri" panose="020F0502020204030204" pitchFamily="34" charset="0"/>
            </a:rPr>
            <a:t>step</a:t>
          </a:r>
          <a:r>
            <a:rPr lang="es-ES" sz="1000" dirty="0">
              <a:latin typeface="Calibri" panose="020F0502020204030204" pitchFamily="34" charset="0"/>
              <a:cs typeface="Calibri" panose="020F0502020204030204" pitchFamily="34" charset="0"/>
            </a:rPr>
            <a:t> to </a:t>
          </a:r>
          <a:r>
            <a:rPr lang="es-ES" sz="1000" dirty="0" err="1">
              <a:latin typeface="Calibri" panose="020F0502020204030204" pitchFamily="34" charset="0"/>
              <a:cs typeface="Calibri" panose="020F0502020204030204" pitchFamily="34" charset="0"/>
            </a:rPr>
            <a:t>start</a:t>
          </a:r>
          <a:r>
            <a:rPr lang="es-ES" sz="10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s-ES" sz="1000" dirty="0" err="1">
              <a:latin typeface="Calibri" panose="020F0502020204030204" pitchFamily="34" charset="0"/>
              <a:cs typeface="Calibri" panose="020F0502020204030204" pitchFamily="34" charset="0"/>
            </a:rPr>
            <a:t>building</a:t>
          </a:r>
          <a:r>
            <a:rPr lang="es-ES" sz="1000" dirty="0">
              <a:latin typeface="Calibri" panose="020F0502020204030204" pitchFamily="34" charset="0"/>
              <a:cs typeface="Calibri" panose="020F0502020204030204" pitchFamily="34" charset="0"/>
            </a:rPr>
            <a:t> a SD-Access </a:t>
          </a:r>
          <a:r>
            <a:rPr lang="es-ES" sz="1000" dirty="0" err="1">
              <a:latin typeface="Calibri" panose="020F0502020204030204" pitchFamily="34" charset="0"/>
              <a:cs typeface="Calibri" panose="020F0502020204030204" pitchFamily="34" charset="0"/>
            </a:rPr>
            <a:t>network</a:t>
          </a:r>
          <a:endParaRPr lang="es-ES" sz="10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7E07984-F205-C447-8812-FD1510ED70E2}" type="parTrans" cxnId="{2B7D5A2E-D520-EF4F-9425-6D3694BE2B10}">
      <dgm:prSet/>
      <dgm:spPr/>
      <dgm:t>
        <a:bodyPr/>
        <a:lstStyle/>
        <a:p>
          <a:endParaRPr lang="es-ES"/>
        </a:p>
      </dgm:t>
    </dgm:pt>
    <dgm:pt modelId="{82AD83E2-DF25-6141-A3F0-E1FA7BEEC84F}" type="sibTrans" cxnId="{2B7D5A2E-D520-EF4F-9425-6D3694BE2B10}">
      <dgm:prSet/>
      <dgm:spPr/>
      <dgm:t>
        <a:bodyPr/>
        <a:lstStyle/>
        <a:p>
          <a:endParaRPr lang="es-ES"/>
        </a:p>
      </dgm:t>
    </dgm:pt>
    <dgm:pt modelId="{001D8177-B45F-4047-8FC6-E73F24520001}">
      <dgm:prSet custT="1"/>
      <dgm:spPr/>
      <dgm:t>
        <a:bodyPr/>
        <a:lstStyle/>
        <a:p>
          <a:r>
            <a:rPr lang="es-ES" sz="10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s-ES" sz="1000" dirty="0" err="1">
              <a:latin typeface="Calibri" panose="020F0502020204030204" pitchFamily="34" charset="0"/>
              <a:cs typeface="Calibri" panose="020F0502020204030204" pitchFamily="34" charset="0"/>
              <a:hlinkClick xmlns:r="http://schemas.openxmlformats.org/officeDocument/2006/relationships" r:id="rId11"/>
            </a:rPr>
            <a:t>Additional</a:t>
          </a:r>
          <a:r>
            <a:rPr lang="es-ES" sz="1000" dirty="0">
              <a:latin typeface="Calibri" panose="020F0502020204030204" pitchFamily="34" charset="0"/>
              <a:cs typeface="Calibri" panose="020F0502020204030204" pitchFamily="34" charset="0"/>
              <a:hlinkClick xmlns:r="http://schemas.openxmlformats.org/officeDocument/2006/relationships" r:id="rId11"/>
            </a:rPr>
            <a:t> SD-Access </a:t>
          </a:r>
          <a:r>
            <a:rPr lang="es-ES" sz="1000" dirty="0" err="1">
              <a:latin typeface="Calibri" panose="020F0502020204030204" pitchFamily="34" charset="0"/>
              <a:cs typeface="Calibri" panose="020F0502020204030204" pitchFamily="34" charset="0"/>
              <a:hlinkClick xmlns:r="http://schemas.openxmlformats.org/officeDocument/2006/relationships" r:id="rId11"/>
            </a:rPr>
            <a:t>related</a:t>
          </a:r>
          <a:r>
            <a:rPr lang="es-ES" sz="1000" dirty="0">
              <a:latin typeface="Calibri" panose="020F0502020204030204" pitchFamily="34" charset="0"/>
              <a:cs typeface="Calibri" panose="020F0502020204030204" pitchFamily="34" charset="0"/>
              <a:hlinkClick xmlns:r="http://schemas.openxmlformats.org/officeDocument/2006/relationships" r:id="rId11"/>
            </a:rPr>
            <a:t> </a:t>
          </a:r>
          <a:r>
            <a:rPr lang="es-ES" sz="1000" dirty="0" err="1">
              <a:latin typeface="Calibri" panose="020F0502020204030204" pitchFamily="34" charset="0"/>
              <a:cs typeface="Calibri" panose="020F0502020204030204" pitchFamily="34" charset="0"/>
              <a:hlinkClick xmlns:r="http://schemas.openxmlformats.org/officeDocument/2006/relationships" r:id="rId11"/>
            </a:rPr>
            <a:t>Guides</a:t>
          </a:r>
          <a:endParaRPr lang="es-ES" sz="10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AAA4FCB-C158-2344-8F64-61284B9FDD23}" type="parTrans" cxnId="{CA894F1A-CA0D-284B-B1DF-38BCB7C9852D}">
      <dgm:prSet/>
      <dgm:spPr/>
      <dgm:t>
        <a:bodyPr/>
        <a:lstStyle/>
        <a:p>
          <a:endParaRPr lang="es-ES"/>
        </a:p>
      </dgm:t>
    </dgm:pt>
    <dgm:pt modelId="{AC8355B8-37CB-0B40-813B-C0201E3E325A}" type="sibTrans" cxnId="{CA894F1A-CA0D-284B-B1DF-38BCB7C9852D}">
      <dgm:prSet/>
      <dgm:spPr/>
      <dgm:t>
        <a:bodyPr/>
        <a:lstStyle/>
        <a:p>
          <a:endParaRPr lang="es-ES"/>
        </a:p>
      </dgm:t>
    </dgm:pt>
    <dgm:pt modelId="{0645E525-C171-4008-91B9-427DA9A07910}" type="pres">
      <dgm:prSet presAssocID="{C56886CC-6D96-45ED-9316-AF1D9D44BE4F}" presName="Name0" presStyleCnt="0">
        <dgm:presLayoutVars>
          <dgm:dir/>
          <dgm:animLvl val="lvl"/>
          <dgm:resizeHandles val="exact"/>
        </dgm:presLayoutVars>
      </dgm:prSet>
      <dgm:spPr/>
    </dgm:pt>
    <dgm:pt modelId="{5B7E17AB-A9BE-4E63-8FE1-946B6B592E2D}" type="pres">
      <dgm:prSet presAssocID="{BC98CD0C-4D9E-4076-A991-051B158EAD84}" presName="linNode" presStyleCnt="0"/>
      <dgm:spPr/>
    </dgm:pt>
    <dgm:pt modelId="{AD373E09-3D92-49AB-9991-A0B339449B40}" type="pres">
      <dgm:prSet presAssocID="{BC98CD0C-4D9E-4076-A991-051B158EAD84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B1FA023E-4EE7-4F39-9EEE-5ACCDE0CF120}" type="pres">
      <dgm:prSet presAssocID="{BC98CD0C-4D9E-4076-A991-051B158EAD84}" presName="descendantText" presStyleLbl="alignAccFollowNode1" presStyleIdx="0" presStyleCnt="3" custScaleY="99862" custLinFactNeighborX="-1459" custLinFactNeighborY="1313">
        <dgm:presLayoutVars>
          <dgm:bulletEnabled val="1"/>
        </dgm:presLayoutVars>
      </dgm:prSet>
      <dgm:spPr/>
    </dgm:pt>
    <dgm:pt modelId="{3EAB7FAE-78CB-4852-91F2-D75798406080}" type="pres">
      <dgm:prSet presAssocID="{5F64A893-DC3B-40FF-9894-6A46D53D97AE}" presName="sp" presStyleCnt="0"/>
      <dgm:spPr/>
    </dgm:pt>
    <dgm:pt modelId="{879B1577-5DB8-46E5-B650-875D81FF1570}" type="pres">
      <dgm:prSet presAssocID="{B4927889-EE9E-4C4D-818E-0A819E6378F4}" presName="linNode" presStyleCnt="0"/>
      <dgm:spPr/>
    </dgm:pt>
    <dgm:pt modelId="{FFAF3062-9DCA-47F3-9E26-F09212CBDE16}" type="pres">
      <dgm:prSet presAssocID="{B4927889-EE9E-4C4D-818E-0A819E6378F4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636DC370-E1A7-433F-B004-D5F645DBB634}" type="pres">
      <dgm:prSet presAssocID="{B4927889-EE9E-4C4D-818E-0A819E6378F4}" presName="descendantText" presStyleLbl="alignAccFollowNode1" presStyleIdx="1" presStyleCnt="3" custScaleY="99411">
        <dgm:presLayoutVars>
          <dgm:bulletEnabled val="1"/>
        </dgm:presLayoutVars>
      </dgm:prSet>
      <dgm:spPr/>
    </dgm:pt>
    <dgm:pt modelId="{313E9B43-CE68-4E0C-802D-67192065A85B}" type="pres">
      <dgm:prSet presAssocID="{5D03EABB-EADA-401D-872A-49C192526DB2}" presName="sp" presStyleCnt="0"/>
      <dgm:spPr/>
    </dgm:pt>
    <dgm:pt modelId="{9D3BC1FE-38F8-B94B-A2FE-E8E4E86B3D86}" type="pres">
      <dgm:prSet presAssocID="{F7805BA5-1F52-4F8A-896B-1D4EE11032CD}" presName="linNode" presStyleCnt="0"/>
      <dgm:spPr/>
    </dgm:pt>
    <dgm:pt modelId="{4A161FBE-7942-D941-8266-7C28B1EB647B}" type="pres">
      <dgm:prSet presAssocID="{F7805BA5-1F52-4F8A-896B-1D4EE11032CD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8FF30317-9FFD-4448-8623-191116C66A3F}" type="pres">
      <dgm:prSet presAssocID="{F7805BA5-1F52-4F8A-896B-1D4EE11032CD}" presName="descendantText" presStyleLbl="alignAccFollowNode1" presStyleIdx="2" presStyleCnt="3" custScaleY="110070">
        <dgm:presLayoutVars>
          <dgm:bulletEnabled val="1"/>
        </dgm:presLayoutVars>
      </dgm:prSet>
      <dgm:spPr/>
    </dgm:pt>
  </dgm:ptLst>
  <dgm:cxnLst>
    <dgm:cxn modelId="{10A93B06-347E-774D-B137-8EF163C5A83B}" type="presOf" srcId="{50918233-6FEB-7945-AE72-39D4D9D9D729}" destId="{636DC370-E1A7-433F-B004-D5F645DBB634}" srcOrd="0" destOrd="5" presId="urn:microsoft.com/office/officeart/2005/8/layout/vList5"/>
    <dgm:cxn modelId="{CA894F1A-CA0D-284B-B1DF-38BCB7C9852D}" srcId="{BC98CD0C-4D9E-4076-A991-051B158EAD84}" destId="{001D8177-B45F-4047-8FC6-E73F24520001}" srcOrd="7" destOrd="0" parTransId="{9AAA4FCB-C158-2344-8F64-61284B9FDD23}" sibTransId="{AC8355B8-37CB-0B40-813B-C0201E3E325A}"/>
    <dgm:cxn modelId="{2AE6961D-A4FA-474D-A141-BF4A2EDE7AC9}" type="presOf" srcId="{B4927889-EE9E-4C4D-818E-0A819E6378F4}" destId="{FFAF3062-9DCA-47F3-9E26-F09212CBDE16}" srcOrd="0" destOrd="0" presId="urn:microsoft.com/office/officeart/2005/8/layout/vList5"/>
    <dgm:cxn modelId="{29542226-D571-044B-9A06-FFA458897D94}" type="presOf" srcId="{7AE22F68-EFBC-7749-B550-B7DA064FA85F}" destId="{636DC370-E1A7-433F-B004-D5F645DBB634}" srcOrd="0" destOrd="2" presId="urn:microsoft.com/office/officeart/2005/8/layout/vList5"/>
    <dgm:cxn modelId="{6DCB8426-0B63-8C41-B01A-24CCFB830D5F}" type="presOf" srcId="{9D88A74F-641F-AF4A-888F-067ED5922EEA}" destId="{B1FA023E-4EE7-4F39-9EEE-5ACCDE0CF120}" srcOrd="0" destOrd="6" presId="urn:microsoft.com/office/officeart/2005/8/layout/vList5"/>
    <dgm:cxn modelId="{6BEA6D27-5947-AF44-98A4-EEDE3E7C3303}" type="presOf" srcId="{71252DDF-53B7-1B4C-9274-755537EE42C2}" destId="{B1FA023E-4EE7-4F39-9EEE-5ACCDE0CF120}" srcOrd="0" destOrd="3" presId="urn:microsoft.com/office/officeart/2005/8/layout/vList5"/>
    <dgm:cxn modelId="{CF8C2E29-AAF0-AD4A-813B-6B37BE225167}" type="presOf" srcId="{22558395-F5E9-1D4D-B71D-1F1C25FE4FFD}" destId="{8FF30317-9FFD-4448-8623-191116C66A3F}" srcOrd="0" destOrd="0" presId="urn:microsoft.com/office/officeart/2005/8/layout/vList5"/>
    <dgm:cxn modelId="{8F02792B-F249-6D44-B7BB-27AA636DB3BE}" type="presOf" srcId="{19DBD465-2D11-8743-A26C-8A9E178CFAD8}" destId="{B1FA023E-4EE7-4F39-9EEE-5ACCDE0CF120}" srcOrd="0" destOrd="4" presId="urn:microsoft.com/office/officeart/2005/8/layout/vList5"/>
    <dgm:cxn modelId="{2B7D5A2E-D520-EF4F-9425-6D3694BE2B10}" srcId="{BC98CD0C-4D9E-4076-A991-051B158EAD84}" destId="{2FA802F3-DFCC-B84E-8531-8C6E82EBEDEE}" srcOrd="2" destOrd="0" parTransId="{67E07984-F205-C447-8812-FD1510ED70E2}" sibTransId="{82AD83E2-DF25-6141-A3F0-E1FA7BEEC84F}"/>
    <dgm:cxn modelId="{2A467931-1A3E-7D4C-B1E8-2E110630B2FA}" type="presOf" srcId="{1621D37F-85B4-694F-8DFB-94278209F479}" destId="{636DC370-E1A7-433F-B004-D5F645DBB634}" srcOrd="0" destOrd="4" presId="urn:microsoft.com/office/officeart/2005/8/layout/vList5"/>
    <dgm:cxn modelId="{674EA735-38DD-4D4A-9EE4-EEA3530BA85F}" type="presOf" srcId="{2FA802F3-DFCC-B84E-8531-8C6E82EBEDEE}" destId="{B1FA023E-4EE7-4F39-9EEE-5ACCDE0CF120}" srcOrd="0" destOrd="2" presId="urn:microsoft.com/office/officeart/2005/8/layout/vList5"/>
    <dgm:cxn modelId="{A33A6738-7C88-AA4D-A197-575D7775B8DC}" type="presOf" srcId="{5E83752A-694E-2B46-A2DC-2326CFE0C43D}" destId="{B1FA023E-4EE7-4F39-9EEE-5ACCDE0CF120}" srcOrd="0" destOrd="5" presId="urn:microsoft.com/office/officeart/2005/8/layout/vList5"/>
    <dgm:cxn modelId="{F376743C-6418-D942-8BAF-38BDDC303364}" type="presOf" srcId="{F7805BA5-1F52-4F8A-896B-1D4EE11032CD}" destId="{4A161FBE-7942-D941-8266-7C28B1EB647B}" srcOrd="0" destOrd="0" presId="urn:microsoft.com/office/officeart/2005/8/layout/vList5"/>
    <dgm:cxn modelId="{2FC99547-8DA8-2946-A998-B3278BC48594}" srcId="{B4927889-EE9E-4C4D-818E-0A819E6378F4}" destId="{0D2778A0-203F-904D-B508-BD42C6DDD4DA}" srcOrd="1" destOrd="0" parTransId="{BA2DF56E-9C59-F243-9E54-D123976312E1}" sibTransId="{7B4F53A7-83A2-0A40-90EB-AA95F4942D6D}"/>
    <dgm:cxn modelId="{C836626A-2504-46A6-AAF7-6F68CE006EE7}" type="presOf" srcId="{DC513564-6C2F-46D7-BAFE-840985DE3D6F}" destId="{636DC370-E1A7-433F-B004-D5F645DBB634}" srcOrd="0" destOrd="0" presId="urn:microsoft.com/office/officeart/2005/8/layout/vList5"/>
    <dgm:cxn modelId="{434AE250-D9EF-406F-BDDA-E06964321CFA}" type="presOf" srcId="{9161F50D-0A5A-47E9-B7F5-711CFC748D79}" destId="{B1FA023E-4EE7-4F39-9EEE-5ACCDE0CF120}" srcOrd="0" destOrd="0" presId="urn:microsoft.com/office/officeart/2005/8/layout/vList5"/>
    <dgm:cxn modelId="{6CC1C352-B68A-B34A-9E3F-F11E60ED8D44}" type="presOf" srcId="{A428628D-B70D-9A4E-8EAA-FFD2B3C16732}" destId="{8FF30317-9FFD-4448-8623-191116C66A3F}" srcOrd="0" destOrd="1" presId="urn:microsoft.com/office/officeart/2005/8/layout/vList5"/>
    <dgm:cxn modelId="{1D66D674-8D5C-4FA8-9D23-255652C5B6C4}" type="presOf" srcId="{C56886CC-6D96-45ED-9316-AF1D9D44BE4F}" destId="{0645E525-C171-4008-91B9-427DA9A07910}" srcOrd="0" destOrd="0" presId="urn:microsoft.com/office/officeart/2005/8/layout/vList5"/>
    <dgm:cxn modelId="{B35B8B57-F4FD-A645-BD4F-409DFABBAE25}" srcId="{F7805BA5-1F52-4F8A-896B-1D4EE11032CD}" destId="{22558395-F5E9-1D4D-B71D-1F1C25FE4FFD}" srcOrd="0" destOrd="0" parTransId="{D16022CD-17D7-CA41-B7DA-2830EEB926DD}" sibTransId="{35853500-978A-8D4C-A638-79639E40C244}"/>
    <dgm:cxn modelId="{F98DF557-B2B0-46E2-A636-DFF9ED9A08B5}" srcId="{C56886CC-6D96-45ED-9316-AF1D9D44BE4F}" destId="{F7805BA5-1F52-4F8A-896B-1D4EE11032CD}" srcOrd="2" destOrd="0" parTransId="{16F9A596-89D3-440F-A1F9-82854F2646B3}" sibTransId="{E9C2D6EA-94D2-441B-A89D-64BAA763284B}"/>
    <dgm:cxn modelId="{B7E4E65A-F4BB-6E45-AF6D-9E3A50B8CCA5}" srcId="{F7805BA5-1F52-4F8A-896B-1D4EE11032CD}" destId="{578D2820-A509-8144-B984-EA63F2D64D92}" srcOrd="3" destOrd="0" parTransId="{6B4C6FFF-CD91-6243-B622-05D4BCD1737B}" sibTransId="{97173680-89C0-9341-94E6-BC5C276EDC92}"/>
    <dgm:cxn modelId="{78FB017D-9D21-4D49-8774-CD2617E71484}" srcId="{B4927889-EE9E-4C4D-818E-0A819E6378F4}" destId="{50918233-6FEB-7945-AE72-39D4D9D9D729}" srcOrd="5" destOrd="0" parTransId="{F515CFED-B677-514D-BD42-DD7C1BCD1B74}" sibTransId="{96DCD161-6188-3845-9B5D-623ADE6B41CF}"/>
    <dgm:cxn modelId="{0C66E37F-8B7A-49FD-99D1-B48006ED5959}" srcId="{C56886CC-6D96-45ED-9316-AF1D9D44BE4F}" destId="{BC98CD0C-4D9E-4076-A991-051B158EAD84}" srcOrd="0" destOrd="0" parTransId="{A99F51E6-2BFA-4556-99B3-BACD63D95291}" sibTransId="{5F64A893-DC3B-40FF-9894-6A46D53D97AE}"/>
    <dgm:cxn modelId="{16FD3B87-7803-0D43-80F5-E86381C2DE31}" srcId="{B4927889-EE9E-4C4D-818E-0A819E6378F4}" destId="{7AE22F68-EFBC-7749-B550-B7DA064FA85F}" srcOrd="2" destOrd="0" parTransId="{26315BD6-6B7B-5E46-8EC7-81AACA1695B3}" sibTransId="{EDA7D622-D548-FF48-8735-195330C06009}"/>
    <dgm:cxn modelId="{4B776B88-43CD-4FA2-BA39-E50CEAADB3AA}" type="presOf" srcId="{BC98CD0C-4D9E-4076-A991-051B158EAD84}" destId="{AD373E09-3D92-49AB-9991-A0B339449B40}" srcOrd="0" destOrd="0" presId="urn:microsoft.com/office/officeart/2005/8/layout/vList5"/>
    <dgm:cxn modelId="{9020098A-FA59-0D42-8208-486E3DE36B7D}" srcId="{BC98CD0C-4D9E-4076-A991-051B158EAD84}" destId="{9D88A74F-641F-AF4A-888F-067ED5922EEA}" srcOrd="6" destOrd="0" parTransId="{828284D5-CC46-4144-92F0-03F8DE7FF846}" sibTransId="{EA337F13-E104-3F46-8D93-683EEE97E3FB}"/>
    <dgm:cxn modelId="{4A734F8D-75CD-2D4B-9142-66CB469438E4}" type="presOf" srcId="{001D8177-B45F-4047-8FC6-E73F24520001}" destId="{B1FA023E-4EE7-4F39-9EEE-5ACCDE0CF120}" srcOrd="0" destOrd="7" presId="urn:microsoft.com/office/officeart/2005/8/layout/vList5"/>
    <dgm:cxn modelId="{F88EDD92-AF57-FE4B-8415-311BB99DAA31}" srcId="{F7805BA5-1F52-4F8A-896B-1D4EE11032CD}" destId="{98E8F54A-1D7B-284E-81E6-2ADBCDA23F11}" srcOrd="2" destOrd="0" parTransId="{627CFFAC-80A7-7148-AFA1-2AC60B431DA5}" sibTransId="{CD4758D9-DD9A-AB48-994E-E02144836CDA}"/>
    <dgm:cxn modelId="{F91D0793-34A9-E641-BCB1-13E09CDDE88F}" type="presOf" srcId="{6123B328-F85F-0A4B-BE21-DEC762F83125}" destId="{636DC370-E1A7-433F-B004-D5F645DBB634}" srcOrd="0" destOrd="3" presId="urn:microsoft.com/office/officeart/2005/8/layout/vList5"/>
    <dgm:cxn modelId="{7E827CAE-A1A3-1941-ACE7-9A1C60ABE74A}" type="presOf" srcId="{0D2778A0-203F-904D-B508-BD42C6DDD4DA}" destId="{636DC370-E1A7-433F-B004-D5F645DBB634}" srcOrd="0" destOrd="1" presId="urn:microsoft.com/office/officeart/2005/8/layout/vList5"/>
    <dgm:cxn modelId="{88BB68B0-8F56-7B46-B522-C03DD4D07E6C}" srcId="{BC98CD0C-4D9E-4076-A991-051B158EAD84}" destId="{5E83752A-694E-2B46-A2DC-2326CFE0C43D}" srcOrd="5" destOrd="0" parTransId="{2161C0A9-3A5D-2249-93DB-797570DB5E34}" sibTransId="{159BE693-A5DE-FC4B-BD20-E28A1C85E8D5}"/>
    <dgm:cxn modelId="{FE5BD7B5-B044-154E-831B-AA61320CBDE1}" type="presOf" srcId="{578D2820-A509-8144-B984-EA63F2D64D92}" destId="{8FF30317-9FFD-4448-8623-191116C66A3F}" srcOrd="0" destOrd="3" presId="urn:microsoft.com/office/officeart/2005/8/layout/vList5"/>
    <dgm:cxn modelId="{AAB53EB6-E791-CF47-AED0-C1ED0A822D21}" srcId="{B4927889-EE9E-4C4D-818E-0A819E6378F4}" destId="{6123B328-F85F-0A4B-BE21-DEC762F83125}" srcOrd="3" destOrd="0" parTransId="{ABF05B47-00B2-0E43-A088-D79A2B110E4C}" sibTransId="{AF6485AD-DB47-5F4D-AC42-94778371F6AB}"/>
    <dgm:cxn modelId="{F9916BB6-6969-435F-ABC6-3609C1F4B8B1}" srcId="{C56886CC-6D96-45ED-9316-AF1D9D44BE4F}" destId="{B4927889-EE9E-4C4D-818E-0A819E6378F4}" srcOrd="1" destOrd="0" parTransId="{EF5C068F-56F9-4B66-8AA7-D53338542CAC}" sibTransId="{5D03EABB-EADA-401D-872A-49C192526DB2}"/>
    <dgm:cxn modelId="{11F056BD-446E-4077-AA0D-92B640B9E136}" srcId="{BC98CD0C-4D9E-4076-A991-051B158EAD84}" destId="{9161F50D-0A5A-47E9-B7F5-711CFC748D79}" srcOrd="0" destOrd="0" parTransId="{671D2B30-1B78-4552-A29E-6613330F366D}" sibTransId="{9FFDDF17-BC15-4304-ADA4-B79B65A0FDA0}"/>
    <dgm:cxn modelId="{0BA910BF-34EB-CD46-896A-78F0E159F5F2}" srcId="{B4927889-EE9E-4C4D-818E-0A819E6378F4}" destId="{1621D37F-85B4-694F-8DFB-94278209F479}" srcOrd="4" destOrd="0" parTransId="{BF43EBB4-34BB-E74A-AB23-B41B794B48A7}" sibTransId="{ABB1C72F-6118-7B48-AAEC-A216084D259C}"/>
    <dgm:cxn modelId="{A96F5CC4-10ED-5A46-A5C4-77E02B65B020}" srcId="{BC98CD0C-4D9E-4076-A991-051B158EAD84}" destId="{6276FD35-E57A-FF46-95F5-DCEFFDFDD41C}" srcOrd="1" destOrd="0" parTransId="{61CFCAA6-01AF-0849-9E7C-25A5F2631058}" sibTransId="{BFE970C3-4B4A-8143-9B1A-1A3D93F1DD02}"/>
    <dgm:cxn modelId="{BBAC68CD-D29B-E64A-A2A4-F15A5C5143D3}" srcId="{F7805BA5-1F52-4F8A-896B-1D4EE11032CD}" destId="{A428628D-B70D-9A4E-8EAA-FFD2B3C16732}" srcOrd="1" destOrd="0" parTransId="{CE482BB8-16FC-2F41-AE2E-E328891EF059}" sibTransId="{DB0C0D14-0D3F-5345-879A-04722483A915}"/>
    <dgm:cxn modelId="{478A70DA-1FE5-45CD-ABB5-8D1D805D6F92}" srcId="{B4927889-EE9E-4C4D-818E-0A819E6378F4}" destId="{DC513564-6C2F-46D7-BAFE-840985DE3D6F}" srcOrd="0" destOrd="0" parTransId="{1ADF6C73-D0D2-4C3F-9C3C-4A178EA85471}" sibTransId="{64D8AE73-509A-4BF0-8792-9859DB4F60C6}"/>
    <dgm:cxn modelId="{7262C0DC-87E9-2B44-890D-60F42BB1A20D}" type="presOf" srcId="{6276FD35-E57A-FF46-95F5-DCEFFDFDD41C}" destId="{B1FA023E-4EE7-4F39-9EEE-5ACCDE0CF120}" srcOrd="0" destOrd="1" presId="urn:microsoft.com/office/officeart/2005/8/layout/vList5"/>
    <dgm:cxn modelId="{C5E5DEDD-60CD-2C46-86DA-3D4981B955F7}" type="presOf" srcId="{98E8F54A-1D7B-284E-81E6-2ADBCDA23F11}" destId="{8FF30317-9FFD-4448-8623-191116C66A3F}" srcOrd="0" destOrd="2" presId="urn:microsoft.com/office/officeart/2005/8/layout/vList5"/>
    <dgm:cxn modelId="{B85EF3EB-398B-F64D-B201-4F5090784147}" srcId="{BC98CD0C-4D9E-4076-A991-051B158EAD84}" destId="{71252DDF-53B7-1B4C-9274-755537EE42C2}" srcOrd="3" destOrd="0" parTransId="{DFF5E758-39EC-CA43-BF3F-211ABCCEFF25}" sibTransId="{DFCA34AA-E778-A04E-AB10-92BC0AAF98AC}"/>
    <dgm:cxn modelId="{4F243FFB-DDFF-2F44-AAF2-A69242CADE3C}" srcId="{BC98CD0C-4D9E-4076-A991-051B158EAD84}" destId="{19DBD465-2D11-8743-A26C-8A9E178CFAD8}" srcOrd="4" destOrd="0" parTransId="{C7E3E4C4-1B69-5141-BBFD-B6062779CC0B}" sibTransId="{28FA7AAB-7579-A44F-917F-2B06862D520F}"/>
    <dgm:cxn modelId="{1D83E6F9-78B3-42BE-92AF-A4836359D2F7}" type="presParOf" srcId="{0645E525-C171-4008-91B9-427DA9A07910}" destId="{5B7E17AB-A9BE-4E63-8FE1-946B6B592E2D}" srcOrd="0" destOrd="0" presId="urn:microsoft.com/office/officeart/2005/8/layout/vList5"/>
    <dgm:cxn modelId="{12ABA630-9147-40F3-A838-DECCF76A5177}" type="presParOf" srcId="{5B7E17AB-A9BE-4E63-8FE1-946B6B592E2D}" destId="{AD373E09-3D92-49AB-9991-A0B339449B40}" srcOrd="0" destOrd="0" presId="urn:microsoft.com/office/officeart/2005/8/layout/vList5"/>
    <dgm:cxn modelId="{6E829FF8-ED47-4616-8AAB-73A96443EF3F}" type="presParOf" srcId="{5B7E17AB-A9BE-4E63-8FE1-946B6B592E2D}" destId="{B1FA023E-4EE7-4F39-9EEE-5ACCDE0CF120}" srcOrd="1" destOrd="0" presId="urn:microsoft.com/office/officeart/2005/8/layout/vList5"/>
    <dgm:cxn modelId="{0C110771-9ADA-4687-8AE6-C097FA768344}" type="presParOf" srcId="{0645E525-C171-4008-91B9-427DA9A07910}" destId="{3EAB7FAE-78CB-4852-91F2-D75798406080}" srcOrd="1" destOrd="0" presId="urn:microsoft.com/office/officeart/2005/8/layout/vList5"/>
    <dgm:cxn modelId="{0F4EC12C-3D52-4753-89EA-630F7B242FEC}" type="presParOf" srcId="{0645E525-C171-4008-91B9-427DA9A07910}" destId="{879B1577-5DB8-46E5-B650-875D81FF1570}" srcOrd="2" destOrd="0" presId="urn:microsoft.com/office/officeart/2005/8/layout/vList5"/>
    <dgm:cxn modelId="{159B3FD9-38AB-45E2-8AD9-145213D73DCB}" type="presParOf" srcId="{879B1577-5DB8-46E5-B650-875D81FF1570}" destId="{FFAF3062-9DCA-47F3-9E26-F09212CBDE16}" srcOrd="0" destOrd="0" presId="urn:microsoft.com/office/officeart/2005/8/layout/vList5"/>
    <dgm:cxn modelId="{9FDD3757-3B4A-4F70-B667-E61F0C7DB655}" type="presParOf" srcId="{879B1577-5DB8-46E5-B650-875D81FF1570}" destId="{636DC370-E1A7-433F-B004-D5F645DBB634}" srcOrd="1" destOrd="0" presId="urn:microsoft.com/office/officeart/2005/8/layout/vList5"/>
    <dgm:cxn modelId="{940C84D3-5730-4EA1-80FA-0A9BB69BEFC7}" type="presParOf" srcId="{0645E525-C171-4008-91B9-427DA9A07910}" destId="{313E9B43-CE68-4E0C-802D-67192065A85B}" srcOrd="3" destOrd="0" presId="urn:microsoft.com/office/officeart/2005/8/layout/vList5"/>
    <dgm:cxn modelId="{D3685D49-6ABD-4641-871D-903629F72FE0}" type="presParOf" srcId="{0645E525-C171-4008-91B9-427DA9A07910}" destId="{9D3BC1FE-38F8-B94B-A2FE-E8E4E86B3D86}" srcOrd="4" destOrd="0" presId="urn:microsoft.com/office/officeart/2005/8/layout/vList5"/>
    <dgm:cxn modelId="{A93802E9-4095-0540-AFA8-9E661FE31129}" type="presParOf" srcId="{9D3BC1FE-38F8-B94B-A2FE-E8E4E86B3D86}" destId="{4A161FBE-7942-D941-8266-7C28B1EB647B}" srcOrd="0" destOrd="0" presId="urn:microsoft.com/office/officeart/2005/8/layout/vList5"/>
    <dgm:cxn modelId="{DAD69130-1091-5E4F-A899-2AA39BAAAD13}" type="presParOf" srcId="{9D3BC1FE-38F8-B94B-A2FE-E8E4E86B3D86}" destId="{8FF30317-9FFD-4448-8623-191116C66A3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56886CC-6D96-45ED-9316-AF1D9D44BE4F}" type="doc">
      <dgm:prSet loTypeId="urn:microsoft.com/office/officeart/2005/8/layout/vList5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2E463371-F22B-4A74-90D1-819E0D33426A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000" b="0" i="0" dirty="0">
              <a:latin typeface="Calibri Light" panose="020F0302020204030204" pitchFamily="34" charset="0"/>
              <a:cs typeface="Calibri Light" panose="020F0302020204030204" pitchFamily="34" charset="0"/>
              <a:hlinkClick xmlns:r="http://schemas.openxmlformats.org/officeDocument/2006/relationships" r:id="rId1"/>
            </a:rPr>
            <a:t>EN Dynamic Bundles for SMB (Meraki, SMB Switches, APs and routers, Security Appliances) </a:t>
          </a:r>
          <a:r>
            <a:rPr lang="en-US" sz="1000" b="0" i="0" dirty="0">
              <a:solidFill>
                <a:schemeClr val="accent6"/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September 30, 2019</a:t>
          </a:r>
          <a:endParaRPr lang="en-US" sz="1000" b="0" i="0" dirty="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C43E7D8B-CB09-4F25-A00B-59538A6ED089}" type="parTrans" cxnId="{90F476C7-E1B1-49BF-956D-ADCFC9B465FE}">
      <dgm:prSet/>
      <dgm:spPr/>
      <dgm:t>
        <a:bodyPr/>
        <a:lstStyle/>
        <a:p>
          <a:endParaRPr lang="en-US">
            <a:latin typeface="CiscoSans"/>
          </a:endParaRPr>
        </a:p>
      </dgm:t>
    </dgm:pt>
    <dgm:pt modelId="{88CB2D06-6609-4B70-B05A-3C0585E7A99F}" type="sibTrans" cxnId="{90F476C7-E1B1-49BF-956D-ADCFC9B465FE}">
      <dgm:prSet/>
      <dgm:spPr/>
      <dgm:t>
        <a:bodyPr/>
        <a:lstStyle/>
        <a:p>
          <a:endParaRPr lang="en-US">
            <a:latin typeface="CiscoSans"/>
          </a:endParaRPr>
        </a:p>
      </dgm:t>
    </dgm:pt>
    <dgm:pt modelId="{00FF1232-6261-0440-920B-A3A33E75BDD9}">
      <dgm:prSet phldrT="[Text]" custT="1"/>
      <dgm:spPr/>
      <dgm:t>
        <a:bodyPr/>
        <a:lstStyle/>
        <a:p>
          <a:r>
            <a:rPr lang="en-US" sz="2400" b="0" i="0" dirty="0">
              <a:latin typeface="CiscoSansTT ExtraLight" panose="020B0303020201020303" pitchFamily="34" charset="0"/>
              <a:cs typeface="CiscoSansTT ExtraLight" panose="020B0303020201020303" pitchFamily="34" charset="0"/>
            </a:rPr>
            <a:t> DNA </a:t>
          </a:r>
        </a:p>
        <a:p>
          <a:r>
            <a:rPr lang="en-US" sz="2400" b="0" i="0" dirty="0">
              <a:latin typeface="CiscoSansTT ExtraLight" panose="020B0303020201020303" pitchFamily="34" charset="0"/>
              <a:cs typeface="CiscoSansTT ExtraLight" panose="020B0303020201020303" pitchFamily="34" charset="0"/>
            </a:rPr>
            <a:t> Promotions and Starter Kits</a:t>
          </a:r>
        </a:p>
      </dgm:t>
    </dgm:pt>
    <dgm:pt modelId="{9EDAF26B-1BDF-D046-B69E-ACB3D21C0FD8}" type="parTrans" cxnId="{2F3B9B72-AD66-0E46-9F04-248717DEC92B}">
      <dgm:prSet/>
      <dgm:spPr/>
      <dgm:t>
        <a:bodyPr/>
        <a:lstStyle/>
        <a:p>
          <a:endParaRPr lang="es-ES"/>
        </a:p>
      </dgm:t>
    </dgm:pt>
    <dgm:pt modelId="{DE107BBA-1D23-6A46-A18F-B019C178484F}" type="sibTrans" cxnId="{2F3B9B72-AD66-0E46-9F04-248717DEC92B}">
      <dgm:prSet/>
      <dgm:spPr/>
      <dgm:t>
        <a:bodyPr/>
        <a:lstStyle/>
        <a:p>
          <a:endParaRPr lang="es-ES"/>
        </a:p>
      </dgm:t>
    </dgm:pt>
    <dgm:pt modelId="{CC82FA60-6025-3A49-82A1-EF28C30EF4D6}">
      <dgm:prSet custT="1"/>
      <dgm:spPr/>
      <dgm:t>
        <a:bodyPr/>
        <a:lstStyle/>
        <a:p>
          <a:r>
            <a:rPr lang="es-ES" sz="2400" b="0" i="0" dirty="0">
              <a:latin typeface="CiscoSansTT ExtraLight" panose="020B0303020201020303" pitchFamily="34" charset="0"/>
              <a:cs typeface="CiscoSansTT ExtraLight" panose="020B0303020201020303" pitchFamily="34" charset="0"/>
            </a:rPr>
            <a:t>   Cisco DNA Center</a:t>
          </a:r>
        </a:p>
      </dgm:t>
    </dgm:pt>
    <dgm:pt modelId="{C19D843C-F388-FF4D-8A63-B12F66DAFB34}" type="parTrans" cxnId="{95BA291A-554D-2246-BE44-26CD5932967D}">
      <dgm:prSet/>
      <dgm:spPr/>
      <dgm:t>
        <a:bodyPr/>
        <a:lstStyle/>
        <a:p>
          <a:endParaRPr lang="es-ES"/>
        </a:p>
      </dgm:t>
    </dgm:pt>
    <dgm:pt modelId="{157FE580-B4EF-5448-AD44-7690D5D19D12}" type="sibTrans" cxnId="{95BA291A-554D-2246-BE44-26CD5932967D}">
      <dgm:prSet/>
      <dgm:spPr/>
      <dgm:t>
        <a:bodyPr/>
        <a:lstStyle/>
        <a:p>
          <a:endParaRPr lang="es-ES"/>
        </a:p>
      </dgm:t>
    </dgm:pt>
    <dgm:pt modelId="{8FE36905-CE6F-D74A-838F-63257463F90D}">
      <dgm:prSet custT="1"/>
      <dgm:spPr/>
      <dgm:t>
        <a:bodyPr/>
        <a:lstStyle/>
        <a:p>
          <a:pPr>
            <a:buFontTx/>
            <a:buNone/>
          </a:pPr>
          <a:r>
            <a:rPr lang="es-ES" sz="1000" b="1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s-ES" sz="1000" b="0" dirty="0">
              <a:latin typeface="Calibri" panose="020F0502020204030204" pitchFamily="34" charset="0"/>
              <a:cs typeface="Calibri" panose="020F0502020204030204" pitchFamily="34" charset="0"/>
            </a:rPr>
            <a:t>Cisco DNA Center</a:t>
          </a:r>
        </a:p>
      </dgm:t>
    </dgm:pt>
    <dgm:pt modelId="{ABF2C784-1C03-204B-8140-8B3ADEB39D20}" type="parTrans" cxnId="{4940E69C-F218-4B4B-9B62-69737DD77F6F}">
      <dgm:prSet/>
      <dgm:spPr/>
      <dgm:t>
        <a:bodyPr/>
        <a:lstStyle/>
        <a:p>
          <a:endParaRPr lang="es-ES"/>
        </a:p>
      </dgm:t>
    </dgm:pt>
    <dgm:pt modelId="{1022872F-C201-AB46-9DA4-1A3C3070924F}" type="sibTrans" cxnId="{4940E69C-F218-4B4B-9B62-69737DD77F6F}">
      <dgm:prSet/>
      <dgm:spPr/>
      <dgm:t>
        <a:bodyPr/>
        <a:lstStyle/>
        <a:p>
          <a:endParaRPr lang="es-ES"/>
        </a:p>
      </dgm:t>
    </dgm:pt>
    <dgm:pt modelId="{D083FBF0-EE60-EB40-A743-6F40E332314A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000" b="0" i="0">
              <a:latin typeface="Calibri Light" panose="020F0302020204030204" pitchFamily="34" charset="0"/>
              <a:cs typeface="Calibri Light" panose="020F0302020204030204" pitchFamily="34" charset="0"/>
              <a:hlinkClick xmlns:r="http://schemas.openxmlformats.org/officeDocument/2006/relationships" r:id="rId2"/>
            </a:rPr>
            <a:t>Cisco DNA Advantage Access Bundles with Wireless </a:t>
          </a:r>
          <a:r>
            <a:rPr lang="en-US" sz="1000" b="0" i="0">
              <a:solidFill>
                <a:schemeClr val="accent5"/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January 25, 2020</a:t>
          </a:r>
          <a:endParaRPr lang="en-US" sz="1000" b="0" i="0" dirty="0">
            <a:solidFill>
              <a:schemeClr val="accent5"/>
            </a:solidFill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D6063FEE-EEB0-774A-B746-D69DDA7D8692}" type="parTrans" cxnId="{B22268F1-E855-5146-B478-71AC51D868FB}">
      <dgm:prSet/>
      <dgm:spPr/>
      <dgm:t>
        <a:bodyPr/>
        <a:lstStyle/>
        <a:p>
          <a:endParaRPr lang="es-ES"/>
        </a:p>
      </dgm:t>
    </dgm:pt>
    <dgm:pt modelId="{2FBAA7A9-DC5A-3F48-9B0F-C754B77C89E4}" type="sibTrans" cxnId="{B22268F1-E855-5146-B478-71AC51D868FB}">
      <dgm:prSet/>
      <dgm:spPr/>
      <dgm:t>
        <a:bodyPr/>
        <a:lstStyle/>
        <a:p>
          <a:endParaRPr lang="es-ES"/>
        </a:p>
      </dgm:t>
    </dgm:pt>
    <dgm:pt modelId="{994B189A-8921-0842-8D02-E4838D5B079E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000" b="0" i="0">
              <a:latin typeface="Calibri Light" panose="020F0302020204030204" pitchFamily="34" charset="0"/>
              <a:cs typeface="Calibri Light" panose="020F0302020204030204" pitchFamily="34" charset="0"/>
              <a:hlinkClick xmlns:r="http://schemas.openxmlformats.org/officeDocument/2006/relationships" r:id="rId3"/>
            </a:rPr>
            <a:t>Cisco DNA upgrade from lower to higher Tier</a:t>
          </a:r>
          <a:r>
            <a:rPr lang="en-US" sz="1000" b="0" i="0">
              <a:latin typeface="Calibri Light" panose="020F0302020204030204" pitchFamily="34" charset="0"/>
              <a:cs typeface="Calibri Light" panose="020F0302020204030204" pitchFamily="34" charset="0"/>
            </a:rPr>
            <a:t> </a:t>
          </a:r>
          <a:r>
            <a:rPr lang="en-US" sz="1000" b="0" i="0">
              <a:solidFill>
                <a:schemeClr val="accent2"/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July 25, 2020</a:t>
          </a:r>
          <a:endParaRPr lang="en-US" sz="1000" b="0" i="0" dirty="0">
            <a:solidFill>
              <a:schemeClr val="accent2"/>
            </a:solidFill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86BB3622-5EEA-7342-817E-30B7F25889AF}" type="parTrans" cxnId="{F7C9CAEF-9421-144E-9BDD-A058A0332D62}">
      <dgm:prSet/>
      <dgm:spPr/>
      <dgm:t>
        <a:bodyPr/>
        <a:lstStyle/>
        <a:p>
          <a:endParaRPr lang="es-ES"/>
        </a:p>
      </dgm:t>
    </dgm:pt>
    <dgm:pt modelId="{C164244E-EA35-D247-AB6C-97EE19659AE5}" type="sibTrans" cxnId="{F7C9CAEF-9421-144E-9BDD-A058A0332D62}">
      <dgm:prSet/>
      <dgm:spPr/>
      <dgm:t>
        <a:bodyPr/>
        <a:lstStyle/>
        <a:p>
          <a:endParaRPr lang="es-ES"/>
        </a:p>
      </dgm:t>
    </dgm:pt>
    <dgm:pt modelId="{3BF8530D-4734-5446-881A-B0607CAB59BD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000" b="0" i="0">
              <a:latin typeface="Calibri Light" panose="020F0302020204030204" pitchFamily="34" charset="0"/>
              <a:cs typeface="Calibri Light" panose="020F0302020204030204" pitchFamily="34" charset="0"/>
              <a:hlinkClick xmlns:r="http://schemas.openxmlformats.org/officeDocument/2006/relationships" r:id="rId4"/>
            </a:rPr>
            <a:t>Cisco DNA Starter Kit with or without Wireless</a:t>
          </a:r>
          <a:r>
            <a:rPr lang="en-US" sz="1000" b="0" i="0">
              <a:latin typeface="Calibri Light" panose="020F0302020204030204" pitchFamily="34" charset="0"/>
              <a:cs typeface="Calibri Light" panose="020F0302020204030204" pitchFamily="34" charset="0"/>
            </a:rPr>
            <a:t> </a:t>
          </a:r>
          <a:r>
            <a:rPr lang="en-US" sz="1000" b="0" i="0">
              <a:solidFill>
                <a:schemeClr val="accent2"/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July 25, 2020</a:t>
          </a:r>
          <a:endParaRPr lang="en-US" sz="1000" b="0" i="0" dirty="0">
            <a:solidFill>
              <a:schemeClr val="accent2"/>
            </a:solidFill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F8B37EB0-6435-9042-A6D2-0E5BEBC074E3}" type="parTrans" cxnId="{BC8EC2A9-9FA9-4D41-B5B0-071CB6C10FF6}">
      <dgm:prSet/>
      <dgm:spPr/>
      <dgm:t>
        <a:bodyPr/>
        <a:lstStyle/>
        <a:p>
          <a:endParaRPr lang="es-ES"/>
        </a:p>
      </dgm:t>
    </dgm:pt>
    <dgm:pt modelId="{5911554B-C6CC-8740-91AB-5B9CB7D58377}" type="sibTrans" cxnId="{BC8EC2A9-9FA9-4D41-B5B0-071CB6C10FF6}">
      <dgm:prSet/>
      <dgm:spPr/>
      <dgm:t>
        <a:bodyPr/>
        <a:lstStyle/>
        <a:p>
          <a:endParaRPr lang="es-ES"/>
        </a:p>
      </dgm:t>
    </dgm:pt>
    <dgm:pt modelId="{4B30D4EF-6040-1242-A195-52F239DB7E18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000" b="0" i="0">
              <a:solidFill>
                <a:schemeClr val="accent2"/>
              </a:solidFill>
              <a:latin typeface="Calibri Light" panose="020F0302020204030204" pitchFamily="34" charset="0"/>
              <a:cs typeface="Calibri Light" panose="020F0302020204030204" pitchFamily="34" charset="0"/>
              <a:hlinkClick xmlns:r="http://schemas.openxmlformats.org/officeDocument/2006/relationships" r:id="rId5"/>
            </a:rPr>
            <a:t>Free Cisco DNA appliance for Enterprise Agreements over 100k$</a:t>
          </a:r>
          <a:r>
            <a:rPr lang="en-US" sz="1000" b="0" i="0">
              <a:solidFill>
                <a:schemeClr val="accent2"/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 July 25, 2020</a:t>
          </a:r>
          <a:endParaRPr lang="en-US" sz="1000" b="0" i="0" dirty="0">
            <a:solidFill>
              <a:schemeClr val="accent2"/>
            </a:solidFill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E4E65E53-F72A-EF4B-A38B-AA76B09B4353}" type="parTrans" cxnId="{0C6631A8-2157-2B45-9A52-6532F50C9AC5}">
      <dgm:prSet/>
      <dgm:spPr/>
      <dgm:t>
        <a:bodyPr/>
        <a:lstStyle/>
        <a:p>
          <a:endParaRPr lang="es-ES"/>
        </a:p>
      </dgm:t>
    </dgm:pt>
    <dgm:pt modelId="{18B5F8DB-51C6-ED42-B55B-3C2563E7ADBC}" type="sibTrans" cxnId="{0C6631A8-2157-2B45-9A52-6532F50C9AC5}">
      <dgm:prSet/>
      <dgm:spPr/>
      <dgm:t>
        <a:bodyPr/>
        <a:lstStyle/>
        <a:p>
          <a:endParaRPr lang="es-ES"/>
        </a:p>
      </dgm:t>
    </dgm:pt>
    <dgm:pt modelId="{AE5D06E4-E415-8C42-8601-6CADE5B3EE56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000" b="0" i="0">
              <a:latin typeface="Calibri Light" panose="020F0302020204030204" pitchFamily="34" charset="0"/>
              <a:cs typeface="Calibri Light" panose="020F0302020204030204" pitchFamily="34" charset="0"/>
              <a:hlinkClick xmlns:r="http://schemas.openxmlformats.org/officeDocument/2006/relationships" r:id="rId6"/>
            </a:rPr>
            <a:t>Up to 26% off for migrating to Cisco DNAC for customers with APIC-EM-HW-APL-G or APIC-EM-HW-APL-R </a:t>
          </a:r>
          <a:r>
            <a:rPr lang="en-US" sz="1000" b="0" i="0">
              <a:solidFill>
                <a:schemeClr val="accent2"/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July 25, 2020</a:t>
          </a:r>
          <a:endParaRPr lang="en-US" sz="1000" b="0" i="0" dirty="0">
            <a:solidFill>
              <a:schemeClr val="accent2"/>
            </a:solidFill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CABC0D60-A6A4-5B48-A750-5551E7B4CEDE}" type="parTrans" cxnId="{327AB917-8E50-0948-B741-B331169162CF}">
      <dgm:prSet/>
      <dgm:spPr/>
      <dgm:t>
        <a:bodyPr/>
        <a:lstStyle/>
        <a:p>
          <a:endParaRPr lang="es-ES"/>
        </a:p>
      </dgm:t>
    </dgm:pt>
    <dgm:pt modelId="{028E7E79-5CB9-E84D-8B48-C51456E03CDF}" type="sibTrans" cxnId="{327AB917-8E50-0948-B741-B331169162CF}">
      <dgm:prSet/>
      <dgm:spPr/>
      <dgm:t>
        <a:bodyPr/>
        <a:lstStyle/>
        <a:p>
          <a:endParaRPr lang="es-ES"/>
        </a:p>
      </dgm:t>
    </dgm:pt>
    <dgm:pt modelId="{19E365B4-F7FE-B040-9086-C60CEF8C3BAA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000" b="0" i="0">
              <a:solidFill>
                <a:schemeClr val="accent2"/>
              </a:solidFill>
              <a:latin typeface="Calibri Light" panose="020F0302020204030204" pitchFamily="34" charset="0"/>
              <a:cs typeface="Calibri Light" panose="020F0302020204030204" pitchFamily="34" charset="0"/>
              <a:hlinkClick xmlns:r="http://schemas.openxmlformats.org/officeDocument/2006/relationships" r:id="rId7"/>
            </a:rPr>
            <a:t>Education and public libraries offers (US only) </a:t>
          </a:r>
          <a:r>
            <a:rPr lang="en-US" sz="1000" b="0" i="0">
              <a:solidFill>
                <a:schemeClr val="accent2"/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 Undetermined</a:t>
          </a:r>
          <a:endParaRPr lang="en-US" sz="1000" b="0" i="0" dirty="0">
            <a:solidFill>
              <a:schemeClr val="accent2"/>
            </a:solidFill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81146302-B838-2442-90C0-11ED89C3C6BC}" type="parTrans" cxnId="{05F3C093-0D47-EA41-BFF5-F51A6BA95EEB}">
      <dgm:prSet/>
      <dgm:spPr/>
      <dgm:t>
        <a:bodyPr/>
        <a:lstStyle/>
        <a:p>
          <a:endParaRPr lang="es-ES"/>
        </a:p>
      </dgm:t>
    </dgm:pt>
    <dgm:pt modelId="{3D647A8D-1CEE-D547-97E3-C93A6ECDE2A8}" type="sibTrans" cxnId="{05F3C093-0D47-EA41-BFF5-F51A6BA95EEB}">
      <dgm:prSet/>
      <dgm:spPr/>
      <dgm:t>
        <a:bodyPr/>
        <a:lstStyle/>
        <a:p>
          <a:endParaRPr lang="es-ES"/>
        </a:p>
      </dgm:t>
    </dgm:pt>
    <dgm:pt modelId="{31FF7DDC-E19B-DF41-947D-B052BAA09D5E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000" b="0" i="0" dirty="0">
              <a:solidFill>
                <a:schemeClr val="accent5"/>
              </a:solidFill>
              <a:latin typeface="Calibri Light" panose="020F0302020204030204" pitchFamily="34" charset="0"/>
              <a:cs typeface="Calibri Light" panose="020F0302020204030204" pitchFamily="34" charset="0"/>
              <a:hlinkClick xmlns:r="http://schemas.openxmlformats.org/officeDocument/2006/relationships" r:id="rId8"/>
            </a:rPr>
            <a:t>1yr Cisco DNA licenses for government customers buying C9000 and Aironet/Catalyst APs </a:t>
          </a:r>
          <a:r>
            <a:rPr lang="en-US" sz="1000" b="0" i="0" dirty="0">
              <a:solidFill>
                <a:schemeClr val="accent2"/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Undetermined</a:t>
          </a:r>
        </a:p>
      </dgm:t>
    </dgm:pt>
    <dgm:pt modelId="{299E2A56-1BA2-C64F-BC37-208D061018C8}" type="parTrans" cxnId="{273A98CB-A0A3-A146-8D1F-E59FED715BA1}">
      <dgm:prSet/>
      <dgm:spPr/>
      <dgm:t>
        <a:bodyPr/>
        <a:lstStyle/>
        <a:p>
          <a:endParaRPr lang="es-ES"/>
        </a:p>
      </dgm:t>
    </dgm:pt>
    <dgm:pt modelId="{840511A5-DF2B-9748-AF11-66504DEFE67B}" type="sibTrans" cxnId="{273A98CB-A0A3-A146-8D1F-E59FED715BA1}">
      <dgm:prSet/>
      <dgm:spPr/>
      <dgm:t>
        <a:bodyPr/>
        <a:lstStyle/>
        <a:p>
          <a:endParaRPr lang="es-ES"/>
        </a:p>
      </dgm:t>
    </dgm:pt>
    <dgm:pt modelId="{C79EC0C3-33ED-F244-8D6C-7C11747D6C9B}">
      <dgm:prSet custT="1"/>
      <dgm:spPr/>
      <dgm:t>
        <a:bodyPr/>
        <a:lstStyle/>
        <a:p>
          <a:r>
            <a:rPr lang="en-US" sz="10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000" dirty="0">
              <a:latin typeface="Calibri" panose="020F0502020204030204" pitchFamily="34" charset="0"/>
              <a:cs typeface="Calibri" panose="020F0502020204030204" pitchFamily="34" charset="0"/>
              <a:hlinkClick xmlns:r="http://schemas.openxmlformats.org/officeDocument/2006/relationships" r:id="rId9"/>
            </a:rPr>
            <a:t>http://www.cisco.com/go/dnacenter</a:t>
          </a:r>
          <a:r>
            <a:rPr lang="en-US" sz="10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</a:p>
      </dgm:t>
    </dgm:pt>
    <dgm:pt modelId="{AEFA3F1C-826E-2D4B-AD1B-D7EF893AA480}" type="parTrans" cxnId="{C5641D00-190D-2F4A-8862-44A7C73318AE}">
      <dgm:prSet/>
      <dgm:spPr/>
      <dgm:t>
        <a:bodyPr/>
        <a:lstStyle/>
        <a:p>
          <a:endParaRPr lang="es-ES"/>
        </a:p>
      </dgm:t>
    </dgm:pt>
    <dgm:pt modelId="{F985BB82-B8BB-7C4A-BF1E-E7AC20ACEFD6}" type="sibTrans" cxnId="{C5641D00-190D-2F4A-8862-44A7C73318AE}">
      <dgm:prSet/>
      <dgm:spPr/>
      <dgm:t>
        <a:bodyPr/>
        <a:lstStyle/>
        <a:p>
          <a:endParaRPr lang="es-ES"/>
        </a:p>
      </dgm:t>
    </dgm:pt>
    <dgm:pt modelId="{C68B2EE2-E021-244E-9667-2495C6F3F963}">
      <dgm:prSet custT="1"/>
      <dgm:spPr/>
      <dgm:t>
        <a:bodyPr/>
        <a:lstStyle/>
        <a:p>
          <a:r>
            <a:rPr lang="en-US" sz="1000" dirty="0">
              <a:latin typeface="Calibri" panose="020F0502020204030204" pitchFamily="34" charset="0"/>
              <a:cs typeface="Calibri" panose="020F0502020204030204" pitchFamily="34" charset="0"/>
            </a:rPr>
            <a:t> (Partners) </a:t>
          </a:r>
          <a:r>
            <a:rPr lang="en-US" sz="1000" dirty="0">
              <a:latin typeface="Calibri" panose="020F0502020204030204" pitchFamily="34" charset="0"/>
              <a:cs typeface="Calibri" panose="020F0502020204030204" pitchFamily="34" charset="0"/>
              <a:hlinkClick xmlns:r="http://schemas.openxmlformats.org/officeDocument/2006/relationships" r:id="rId10"/>
            </a:rPr>
            <a:t>http://cs.co/DNACenterForPartners </a:t>
          </a:r>
          <a:endParaRPr lang="en-US" sz="10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F668DD8-41C5-8F4B-93CA-A4450624CEC2}" type="parTrans" cxnId="{19290784-FF45-0749-ACA7-CC85E55973F7}">
      <dgm:prSet/>
      <dgm:spPr/>
      <dgm:t>
        <a:bodyPr/>
        <a:lstStyle/>
        <a:p>
          <a:endParaRPr lang="es-ES"/>
        </a:p>
      </dgm:t>
    </dgm:pt>
    <dgm:pt modelId="{15E5990B-3986-E44A-A9FB-C9298652DE5B}" type="sibTrans" cxnId="{19290784-FF45-0749-ACA7-CC85E55973F7}">
      <dgm:prSet/>
      <dgm:spPr/>
      <dgm:t>
        <a:bodyPr/>
        <a:lstStyle/>
        <a:p>
          <a:endParaRPr lang="es-ES"/>
        </a:p>
      </dgm:t>
    </dgm:pt>
    <dgm:pt modelId="{A28F8295-8F4C-6347-A886-C1D073346D0A}">
      <dgm:prSet custT="1"/>
      <dgm:spPr/>
      <dgm:t>
        <a:bodyPr/>
        <a:lstStyle/>
        <a:p>
          <a:r>
            <a:rPr lang="en-US" sz="1000" dirty="0">
              <a:latin typeface="Calibri" panose="020F0502020204030204" pitchFamily="34" charset="0"/>
              <a:cs typeface="Calibri" panose="020F0502020204030204" pitchFamily="34" charset="0"/>
            </a:rPr>
            <a:t> (Partners) MINT Services </a:t>
          </a:r>
          <a:r>
            <a:rPr lang="en-US" sz="1000" dirty="0">
              <a:latin typeface="Calibri" panose="020F0502020204030204" pitchFamily="34" charset="0"/>
              <a:cs typeface="Calibri" panose="020F0502020204030204" pitchFamily="34" charset="0"/>
              <a:hlinkClick xmlns:r="http://schemas.openxmlformats.org/officeDocument/2006/relationships" r:id="rId11"/>
            </a:rPr>
            <a:t>http://cs.co/MINT</a:t>
          </a:r>
          <a:endParaRPr lang="en-US" sz="10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01E3EA9-28E2-F74C-9AA8-A7C0D6053319}" type="parTrans" cxnId="{A4C1738E-F2D2-4D4F-993E-6B0ACE7425BC}">
      <dgm:prSet/>
      <dgm:spPr/>
      <dgm:t>
        <a:bodyPr/>
        <a:lstStyle/>
        <a:p>
          <a:endParaRPr lang="es-ES"/>
        </a:p>
      </dgm:t>
    </dgm:pt>
    <dgm:pt modelId="{28A9723B-BCA8-8443-A6E2-55E650C4F2DD}" type="sibTrans" cxnId="{A4C1738E-F2D2-4D4F-993E-6B0ACE7425BC}">
      <dgm:prSet/>
      <dgm:spPr/>
      <dgm:t>
        <a:bodyPr/>
        <a:lstStyle/>
        <a:p>
          <a:endParaRPr lang="es-ES"/>
        </a:p>
      </dgm:t>
    </dgm:pt>
    <dgm:pt modelId="{479C9738-7C97-154C-8673-FD306EEC3832}">
      <dgm:prSet custT="1"/>
      <dgm:spPr/>
      <dgm:t>
        <a:bodyPr/>
        <a:lstStyle/>
        <a:p>
          <a:r>
            <a:rPr lang="en-US" sz="1000" dirty="0">
              <a:latin typeface="Calibri" panose="020F0502020204030204" pitchFamily="34" charset="0"/>
              <a:cs typeface="Calibri" panose="020F0502020204030204" pitchFamily="34" charset="0"/>
            </a:rPr>
            <a:t> (Partners EMEAR) </a:t>
          </a:r>
          <a:r>
            <a:rPr lang="en-US" sz="1000" dirty="0">
              <a:latin typeface="Calibri" panose="020F0502020204030204" pitchFamily="34" charset="0"/>
              <a:cs typeface="Calibri" panose="020F0502020204030204" pitchFamily="34" charset="0"/>
              <a:hlinkClick xmlns:r="http://schemas.openxmlformats.org/officeDocument/2006/relationships" r:id="rId12"/>
            </a:rPr>
            <a:t>http://cs.co/EMEARPartnerReadiness-EN</a:t>
          </a:r>
          <a:r>
            <a:rPr lang="en-US" sz="10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</a:p>
      </dgm:t>
    </dgm:pt>
    <dgm:pt modelId="{E98630B7-A6CC-994F-BA85-1EEDECF21AD7}" type="parTrans" cxnId="{67967911-627A-064E-940C-F9CFBAA6BCDD}">
      <dgm:prSet/>
      <dgm:spPr/>
      <dgm:t>
        <a:bodyPr/>
        <a:lstStyle/>
        <a:p>
          <a:endParaRPr lang="es-ES"/>
        </a:p>
      </dgm:t>
    </dgm:pt>
    <dgm:pt modelId="{496B7386-E9EE-ED4B-98F4-3D82D0241255}" type="sibTrans" cxnId="{67967911-627A-064E-940C-F9CFBAA6BCDD}">
      <dgm:prSet/>
      <dgm:spPr/>
      <dgm:t>
        <a:bodyPr/>
        <a:lstStyle/>
        <a:p>
          <a:endParaRPr lang="es-ES"/>
        </a:p>
      </dgm:t>
    </dgm:pt>
    <dgm:pt modelId="{E5C330C6-0F2F-6544-B6F3-43AB7AED4F23}">
      <dgm:prSet custT="1"/>
      <dgm:spPr/>
      <dgm:t>
        <a:bodyPr/>
        <a:lstStyle/>
        <a:p>
          <a:endParaRPr lang="en-US" sz="10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4D0958A-7B1F-7549-8659-375591A6FC54}" type="parTrans" cxnId="{DD423182-A486-FA4D-9B68-DA83B2B63D5F}">
      <dgm:prSet/>
      <dgm:spPr/>
      <dgm:t>
        <a:bodyPr/>
        <a:lstStyle/>
        <a:p>
          <a:endParaRPr lang="es-ES"/>
        </a:p>
      </dgm:t>
    </dgm:pt>
    <dgm:pt modelId="{CAC7ACDE-EAF8-E048-BF10-4005EB5E9121}" type="sibTrans" cxnId="{DD423182-A486-FA4D-9B68-DA83B2B63D5F}">
      <dgm:prSet/>
      <dgm:spPr/>
      <dgm:t>
        <a:bodyPr/>
        <a:lstStyle/>
        <a:p>
          <a:endParaRPr lang="es-ES"/>
        </a:p>
      </dgm:t>
    </dgm:pt>
    <dgm:pt modelId="{0D6EFABE-8091-4849-BC46-69B3F6800DBF}">
      <dgm:prSet custT="1"/>
      <dgm:spPr/>
      <dgm:t>
        <a:bodyPr/>
        <a:lstStyle/>
        <a:p>
          <a:pPr>
            <a:buFontTx/>
            <a:buNone/>
          </a:pPr>
          <a:r>
            <a:rPr lang="de-CH" sz="1000" dirty="0">
              <a:latin typeface="Calibri" panose="020F0502020204030204" pitchFamily="34" charset="0"/>
              <a:cs typeface="Calibri" panose="020F0502020204030204" pitchFamily="34" charset="0"/>
            </a:rPr>
            <a:t>Cisco DNA Center </a:t>
          </a:r>
          <a:r>
            <a:rPr lang="de-CH" sz="1000" dirty="0" err="1">
              <a:latin typeface="Calibri" panose="020F0502020204030204" pitchFamily="34" charset="0"/>
              <a:cs typeface="Calibri" panose="020F0502020204030204" pitchFamily="34" charset="0"/>
            </a:rPr>
            <a:t>Platform</a:t>
          </a:r>
          <a:endParaRPr lang="de-CH" sz="10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A6A15F4-09FE-E34D-BB83-5D0A448BB65F}" type="parTrans" cxnId="{213AD5AE-3102-E442-A0C3-806ADD8BF77B}">
      <dgm:prSet/>
      <dgm:spPr/>
      <dgm:t>
        <a:bodyPr/>
        <a:lstStyle/>
        <a:p>
          <a:endParaRPr lang="es-ES"/>
        </a:p>
      </dgm:t>
    </dgm:pt>
    <dgm:pt modelId="{2862BA26-FA46-4349-A9F4-BADF2B122038}" type="sibTrans" cxnId="{213AD5AE-3102-E442-A0C3-806ADD8BF77B}">
      <dgm:prSet/>
      <dgm:spPr/>
      <dgm:t>
        <a:bodyPr/>
        <a:lstStyle/>
        <a:p>
          <a:endParaRPr lang="es-ES"/>
        </a:p>
      </dgm:t>
    </dgm:pt>
    <dgm:pt modelId="{9A472E18-6906-0942-BF38-C13306F37EED}">
      <dgm:prSet custT="1"/>
      <dgm:spPr/>
      <dgm:t>
        <a:bodyPr/>
        <a:lstStyle/>
        <a:p>
          <a:r>
            <a:rPr lang="de-CH" sz="10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de-CH" sz="1000" dirty="0">
              <a:latin typeface="Calibri" panose="020F0502020204030204" pitchFamily="34" charset="0"/>
              <a:cs typeface="Calibri" panose="020F0502020204030204" pitchFamily="34" charset="0"/>
              <a:hlinkClick xmlns:r="http://schemas.openxmlformats.org/officeDocument/2006/relationships" r:id="rId13"/>
            </a:rPr>
            <a:t>https://developer.cisco.com/dnacenter/</a:t>
          </a:r>
          <a:r>
            <a:rPr lang="de-CH" sz="10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</a:p>
      </dgm:t>
    </dgm:pt>
    <dgm:pt modelId="{20B18D13-E6BD-CB45-A778-AB746A5F2C28}" type="parTrans" cxnId="{58F87C58-C296-8745-B143-C203FFAC0BFA}">
      <dgm:prSet/>
      <dgm:spPr/>
      <dgm:t>
        <a:bodyPr/>
        <a:lstStyle/>
        <a:p>
          <a:endParaRPr lang="es-ES"/>
        </a:p>
      </dgm:t>
    </dgm:pt>
    <dgm:pt modelId="{D69FB490-CD6C-1646-B38F-0F8377E00B05}" type="sibTrans" cxnId="{58F87C58-C296-8745-B143-C203FFAC0BFA}">
      <dgm:prSet/>
      <dgm:spPr/>
      <dgm:t>
        <a:bodyPr/>
        <a:lstStyle/>
        <a:p>
          <a:endParaRPr lang="es-ES"/>
        </a:p>
      </dgm:t>
    </dgm:pt>
    <dgm:pt modelId="{08100478-222A-F74F-A6B0-5F1ED4D780C9}">
      <dgm:prSet custT="1"/>
      <dgm:spPr/>
      <dgm:t>
        <a:bodyPr/>
        <a:lstStyle/>
        <a:p>
          <a:r>
            <a:rPr lang="de-CH" sz="10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de-CH" sz="1000" dirty="0">
              <a:latin typeface="Calibri" panose="020F0502020204030204" pitchFamily="34" charset="0"/>
              <a:cs typeface="Calibri" panose="020F0502020204030204" pitchFamily="34" charset="0"/>
              <a:hlinkClick xmlns:r="http://schemas.openxmlformats.org/officeDocument/2006/relationships" r:id="rId14"/>
            </a:rPr>
            <a:t>https://developer.cisco.com/ecosystem/dnacenter/ </a:t>
          </a:r>
          <a:endParaRPr lang="de-CH" sz="10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E6BAAB5-B996-0340-8C0C-C51E141AB0B6}" type="parTrans" cxnId="{011455D3-A7D2-E24D-AD31-B25D3223E0B2}">
      <dgm:prSet/>
      <dgm:spPr/>
      <dgm:t>
        <a:bodyPr/>
        <a:lstStyle/>
        <a:p>
          <a:endParaRPr lang="es-ES"/>
        </a:p>
      </dgm:t>
    </dgm:pt>
    <dgm:pt modelId="{9CD33154-BA94-1440-9076-BA2DD8A2DCA6}" type="sibTrans" cxnId="{011455D3-A7D2-E24D-AD31-B25D3223E0B2}">
      <dgm:prSet/>
      <dgm:spPr/>
      <dgm:t>
        <a:bodyPr/>
        <a:lstStyle/>
        <a:p>
          <a:endParaRPr lang="es-ES"/>
        </a:p>
      </dgm:t>
    </dgm:pt>
    <dgm:pt modelId="{BC8044D2-0D25-C845-87F0-884FB703A0A9}">
      <dgm:prSet custT="1"/>
      <dgm:spPr/>
      <dgm:t>
        <a:bodyPr/>
        <a:lstStyle/>
        <a:p>
          <a:r>
            <a:rPr lang="de-CH" sz="10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de-CH" sz="1000" dirty="0">
              <a:latin typeface="Calibri" panose="020F0502020204030204" pitchFamily="34" charset="0"/>
              <a:cs typeface="Calibri" panose="020F0502020204030204" pitchFamily="34" charset="0"/>
              <a:hlinkClick xmlns:r="http://schemas.openxmlformats.org/officeDocument/2006/relationships" r:id="rId15"/>
            </a:rPr>
            <a:t>https://learninglabs.cisco.com/tracks/dnacenter-programmability </a:t>
          </a:r>
          <a:endParaRPr lang="de-CH" sz="10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9A38075-39BB-3A41-81CA-6BAB31BE28C3}" type="parTrans" cxnId="{702B70FC-5280-1B4C-9F13-009E08D77661}">
      <dgm:prSet/>
      <dgm:spPr/>
      <dgm:t>
        <a:bodyPr/>
        <a:lstStyle/>
        <a:p>
          <a:endParaRPr lang="es-ES"/>
        </a:p>
      </dgm:t>
    </dgm:pt>
    <dgm:pt modelId="{D738785D-7197-AB4B-8323-E987E5228114}" type="sibTrans" cxnId="{702B70FC-5280-1B4C-9F13-009E08D77661}">
      <dgm:prSet/>
      <dgm:spPr/>
      <dgm:t>
        <a:bodyPr/>
        <a:lstStyle/>
        <a:p>
          <a:endParaRPr lang="es-ES"/>
        </a:p>
      </dgm:t>
    </dgm:pt>
    <dgm:pt modelId="{A12BF001-BB67-0649-BDF9-C10C42A85ECC}">
      <dgm:prSet custT="1"/>
      <dgm:spPr/>
      <dgm:t>
        <a:bodyPr/>
        <a:lstStyle/>
        <a:p>
          <a:r>
            <a:rPr lang="de-CH" sz="10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de-CH" sz="1000" dirty="0">
              <a:latin typeface="Calibri" panose="020F0502020204030204" pitchFamily="34" charset="0"/>
              <a:cs typeface="Calibri" panose="020F0502020204030204" pitchFamily="34" charset="0"/>
              <a:hlinkClick xmlns:r="http://schemas.openxmlformats.org/officeDocument/2006/relationships" r:id="rId16"/>
            </a:rPr>
            <a:t>https://learninglabs.cisco.com/tracks/dnav3-track </a:t>
          </a:r>
          <a:endParaRPr lang="de-CH" sz="10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2EC01DA-586F-2541-AE49-AC5100E6EE28}" type="parTrans" cxnId="{8889C68B-DFA4-5341-9BF8-0F4285E75BC3}">
      <dgm:prSet/>
      <dgm:spPr/>
      <dgm:t>
        <a:bodyPr/>
        <a:lstStyle/>
        <a:p>
          <a:endParaRPr lang="es-ES"/>
        </a:p>
      </dgm:t>
    </dgm:pt>
    <dgm:pt modelId="{F6EB4BB6-4B74-B14E-BF53-608F32DDF0E1}" type="sibTrans" cxnId="{8889C68B-DFA4-5341-9BF8-0F4285E75BC3}">
      <dgm:prSet/>
      <dgm:spPr/>
      <dgm:t>
        <a:bodyPr/>
        <a:lstStyle/>
        <a:p>
          <a:endParaRPr lang="es-ES"/>
        </a:p>
      </dgm:t>
    </dgm:pt>
    <dgm:pt modelId="{2C1FD1DF-8A34-0545-8D96-9924B0212EE1}">
      <dgm:prSet custT="1"/>
      <dgm:spPr/>
      <dgm:t>
        <a:bodyPr/>
        <a:lstStyle/>
        <a:p>
          <a:r>
            <a:rPr lang="de-CH" sz="1000" dirty="0">
              <a:latin typeface="Calibri" panose="020F0502020204030204" pitchFamily="34" charset="0"/>
              <a:cs typeface="Calibri" panose="020F0502020204030204" pitchFamily="34" charset="0"/>
            </a:rPr>
            <a:t>  </a:t>
          </a:r>
          <a:r>
            <a:rPr lang="de-CH" sz="1000" dirty="0">
              <a:latin typeface="Calibri" panose="020F0502020204030204" pitchFamily="34" charset="0"/>
              <a:cs typeface="Calibri" panose="020F0502020204030204" pitchFamily="34" charset="0"/>
              <a:hlinkClick xmlns:r="http://schemas.openxmlformats.org/officeDocument/2006/relationships" r:id="rId17"/>
            </a:rPr>
            <a:t>https://developer.cisco.com/events/</a:t>
          </a:r>
          <a:endParaRPr lang="de-CH" sz="10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90B336F-866F-024C-B339-500134BC78F3}" type="parTrans" cxnId="{935249D6-B228-7E4E-B31C-B63099F0FBF9}">
      <dgm:prSet/>
      <dgm:spPr/>
      <dgm:t>
        <a:bodyPr/>
        <a:lstStyle/>
        <a:p>
          <a:endParaRPr lang="es-ES"/>
        </a:p>
      </dgm:t>
    </dgm:pt>
    <dgm:pt modelId="{4A373752-FA0E-F646-82CA-26137A9B342A}" type="sibTrans" cxnId="{935249D6-B228-7E4E-B31C-B63099F0FBF9}">
      <dgm:prSet/>
      <dgm:spPr/>
      <dgm:t>
        <a:bodyPr/>
        <a:lstStyle/>
        <a:p>
          <a:endParaRPr lang="es-ES"/>
        </a:p>
      </dgm:t>
    </dgm:pt>
    <dgm:pt modelId="{53097D88-4534-2D4A-9E0A-7725280663FF}">
      <dgm:prSet custT="1"/>
      <dgm:spPr/>
      <dgm:t>
        <a:bodyPr/>
        <a:lstStyle/>
        <a:p>
          <a:r>
            <a:rPr lang="de-CH" sz="10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de-CH" sz="1000" dirty="0">
              <a:latin typeface="Calibri" panose="020F0502020204030204" pitchFamily="34" charset="0"/>
              <a:cs typeface="Calibri" panose="020F0502020204030204" pitchFamily="34" charset="0"/>
              <a:hlinkClick xmlns:r="http://schemas.openxmlformats.org/officeDocument/2006/relationships" r:id="rId18"/>
            </a:rPr>
            <a:t>https://developer.cisco.com/dnacenter/multivendorsupport/</a:t>
          </a:r>
          <a:r>
            <a:rPr lang="de-CH" sz="1000" dirty="0">
              <a:latin typeface="Calibri" panose="020F0502020204030204" pitchFamily="34" charset="0"/>
              <a:cs typeface="Calibri" panose="020F0502020204030204" pitchFamily="34" charset="0"/>
            </a:rPr>
            <a:t>  (</a:t>
          </a:r>
          <a:r>
            <a:rPr lang="de-CH" sz="1000" dirty="0" err="1">
              <a:latin typeface="Calibri" panose="020F0502020204030204" pitchFamily="34" charset="0"/>
              <a:cs typeface="Calibri" panose="020F0502020204030204" pitchFamily="34" charset="0"/>
            </a:rPr>
            <a:t>downloads</a:t>
          </a:r>
          <a:r>
            <a:rPr lang="de-CH" sz="10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de-CH" sz="1000" dirty="0" err="1">
              <a:latin typeface="Calibri" panose="020F0502020204030204" pitchFamily="34" charset="0"/>
              <a:cs typeface="Calibri" panose="020F0502020204030204" pitchFamily="34" charset="0"/>
            </a:rPr>
            <a:t>under</a:t>
          </a:r>
          <a:r>
            <a:rPr lang="de-CH" sz="1000" dirty="0">
              <a:latin typeface="Calibri" panose="020F0502020204030204" pitchFamily="34" charset="0"/>
              <a:cs typeface="Calibri" panose="020F0502020204030204" pitchFamily="34" charset="0"/>
            </a:rPr>
            <a:t> '</a:t>
          </a:r>
          <a:r>
            <a:rPr lang="de-CH" sz="1000" dirty="0" err="1">
              <a:latin typeface="Calibri" panose="020F0502020204030204" pitchFamily="34" charset="0"/>
              <a:cs typeface="Calibri" panose="020F0502020204030204" pitchFamily="34" charset="0"/>
            </a:rPr>
            <a:t>getting</a:t>
          </a:r>
          <a:r>
            <a:rPr lang="de-CH" sz="10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de-CH" sz="1000" dirty="0" err="1">
              <a:latin typeface="Calibri" panose="020F0502020204030204" pitchFamily="34" charset="0"/>
              <a:cs typeface="Calibri" panose="020F0502020204030204" pitchFamily="34" charset="0"/>
            </a:rPr>
            <a:t>started</a:t>
          </a:r>
          <a:r>
            <a:rPr lang="de-CH" sz="1000" dirty="0">
              <a:latin typeface="Calibri" panose="020F0502020204030204" pitchFamily="34" charset="0"/>
              <a:cs typeface="Calibri" panose="020F0502020204030204" pitchFamily="34" charset="0"/>
            </a:rPr>
            <a:t>'')</a:t>
          </a:r>
        </a:p>
      </dgm:t>
    </dgm:pt>
    <dgm:pt modelId="{918CF97A-1F8B-F846-BC15-BBF4BEF5BD08}" type="parTrans" cxnId="{CF42E18F-FBEB-8D49-972B-35557D4CAC44}">
      <dgm:prSet/>
      <dgm:spPr/>
      <dgm:t>
        <a:bodyPr/>
        <a:lstStyle/>
        <a:p>
          <a:endParaRPr lang="es-ES"/>
        </a:p>
      </dgm:t>
    </dgm:pt>
    <dgm:pt modelId="{147AD524-18A1-1C48-8FEC-914C281A93F7}" type="sibTrans" cxnId="{CF42E18F-FBEB-8D49-972B-35557D4CAC44}">
      <dgm:prSet/>
      <dgm:spPr/>
      <dgm:t>
        <a:bodyPr/>
        <a:lstStyle/>
        <a:p>
          <a:endParaRPr lang="es-ES"/>
        </a:p>
      </dgm:t>
    </dgm:pt>
    <dgm:pt modelId="{786CBB36-3523-CE44-8AE6-FD42543C3255}">
      <dgm:prSet custT="1"/>
      <dgm:spPr/>
      <dgm:t>
        <a:bodyPr/>
        <a:lstStyle/>
        <a:p>
          <a:r>
            <a:rPr lang="de-CH" sz="10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de-CH" sz="1000" dirty="0">
              <a:latin typeface="Calibri" panose="020F0502020204030204" pitchFamily="34" charset="0"/>
              <a:cs typeface="Calibri" panose="020F0502020204030204" pitchFamily="34" charset="0"/>
              <a:hlinkClick xmlns:r="http://schemas.openxmlformats.org/officeDocument/2006/relationships" r:id="rId19"/>
            </a:rPr>
            <a:t>https://developer.cisco.com/docs/dna-sdk-docs </a:t>
          </a:r>
          <a:endParaRPr lang="de-CH" sz="10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12D8F20-2D18-744D-9566-8B6E7E395800}" type="parTrans" cxnId="{3DF0B356-58A0-9E4B-9733-0779CE7BD001}">
      <dgm:prSet/>
      <dgm:spPr/>
      <dgm:t>
        <a:bodyPr/>
        <a:lstStyle/>
        <a:p>
          <a:endParaRPr lang="es-ES"/>
        </a:p>
      </dgm:t>
    </dgm:pt>
    <dgm:pt modelId="{7BB0D397-F3A2-6348-AEE4-2D22FAD4CE8B}" type="sibTrans" cxnId="{3DF0B356-58A0-9E4B-9733-0779CE7BD001}">
      <dgm:prSet/>
      <dgm:spPr/>
      <dgm:t>
        <a:bodyPr/>
        <a:lstStyle/>
        <a:p>
          <a:endParaRPr lang="es-ES"/>
        </a:p>
      </dgm:t>
    </dgm:pt>
    <dgm:pt modelId="{479A52F2-2F94-6B49-8B93-1DDA58D8FE7B}">
      <dgm:prSet custT="1"/>
      <dgm:spPr/>
      <dgm:t>
        <a:bodyPr/>
        <a:lstStyle/>
        <a:p>
          <a:endParaRPr lang="es-ES" sz="800" b="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1166048-D2DF-7E45-A677-37E3F43F6DBF}" type="parTrans" cxnId="{EE2005C7-A279-FF42-A5A2-D37DBA3B010A}">
      <dgm:prSet/>
      <dgm:spPr/>
      <dgm:t>
        <a:bodyPr/>
        <a:lstStyle/>
        <a:p>
          <a:endParaRPr lang="es-ES"/>
        </a:p>
      </dgm:t>
    </dgm:pt>
    <dgm:pt modelId="{E5A02E99-7105-7A4C-86B0-B9CB9ED519C0}" type="sibTrans" cxnId="{EE2005C7-A279-FF42-A5A2-D37DBA3B010A}">
      <dgm:prSet/>
      <dgm:spPr/>
      <dgm:t>
        <a:bodyPr/>
        <a:lstStyle/>
        <a:p>
          <a:endParaRPr lang="es-ES"/>
        </a:p>
      </dgm:t>
    </dgm:pt>
    <dgm:pt modelId="{1D98E7F4-C59F-004E-A024-B86331089A58}">
      <dgm:prSet custT="1"/>
      <dgm:spPr/>
      <dgm:t>
        <a:bodyPr/>
        <a:lstStyle/>
        <a:p>
          <a:pPr>
            <a:buFontTx/>
            <a:buNone/>
          </a:pPr>
          <a:r>
            <a:rPr lang="de-CH" sz="1000" dirty="0">
              <a:latin typeface="Calibri" panose="020F0502020204030204" pitchFamily="34" charset="0"/>
              <a:cs typeface="Calibri" panose="020F0502020204030204" pitchFamily="34" charset="0"/>
            </a:rPr>
            <a:t>Cisco DNA Center Device Support SDK</a:t>
          </a:r>
        </a:p>
      </dgm:t>
    </dgm:pt>
    <dgm:pt modelId="{BC62D4DF-E767-704E-93AE-9941A10106C7}" type="parTrans" cxnId="{ABA36BAB-5BDB-DA43-91D6-471081997E16}">
      <dgm:prSet/>
      <dgm:spPr/>
      <dgm:t>
        <a:bodyPr/>
        <a:lstStyle/>
        <a:p>
          <a:endParaRPr lang="es-ES"/>
        </a:p>
      </dgm:t>
    </dgm:pt>
    <dgm:pt modelId="{E7F1F678-BD15-B349-88FC-3D03D64C5632}" type="sibTrans" cxnId="{ABA36BAB-5BDB-DA43-91D6-471081997E16}">
      <dgm:prSet/>
      <dgm:spPr/>
      <dgm:t>
        <a:bodyPr/>
        <a:lstStyle/>
        <a:p>
          <a:endParaRPr lang="es-ES"/>
        </a:p>
      </dgm:t>
    </dgm:pt>
    <dgm:pt modelId="{0645E525-C171-4008-91B9-427DA9A07910}" type="pres">
      <dgm:prSet presAssocID="{C56886CC-6D96-45ED-9316-AF1D9D44BE4F}" presName="Name0" presStyleCnt="0">
        <dgm:presLayoutVars>
          <dgm:dir/>
          <dgm:animLvl val="lvl"/>
          <dgm:resizeHandles val="exact"/>
        </dgm:presLayoutVars>
      </dgm:prSet>
      <dgm:spPr/>
    </dgm:pt>
    <dgm:pt modelId="{D8B022FC-42CE-C640-BF3C-B76C3EA24609}" type="pres">
      <dgm:prSet presAssocID="{00FF1232-6261-0440-920B-A3A33E75BDD9}" presName="linNode" presStyleCnt="0"/>
      <dgm:spPr/>
    </dgm:pt>
    <dgm:pt modelId="{318402B9-30F7-6645-A3E2-C7D986AB70AF}" type="pres">
      <dgm:prSet presAssocID="{00FF1232-6261-0440-920B-A3A33E75BDD9}" presName="parentText" presStyleLbl="node1" presStyleIdx="0" presStyleCnt="2" custScaleY="137164">
        <dgm:presLayoutVars>
          <dgm:chMax val="1"/>
          <dgm:bulletEnabled val="1"/>
        </dgm:presLayoutVars>
      </dgm:prSet>
      <dgm:spPr/>
    </dgm:pt>
    <dgm:pt modelId="{1D02DB29-0FCD-F442-9CF5-A7D9CCA504A4}" type="pres">
      <dgm:prSet presAssocID="{00FF1232-6261-0440-920B-A3A33E75BDD9}" presName="descendantText" presStyleLbl="alignAccFollowNode1" presStyleIdx="0" presStyleCnt="2" custScaleY="142755">
        <dgm:presLayoutVars>
          <dgm:bulletEnabled val="1"/>
        </dgm:presLayoutVars>
      </dgm:prSet>
      <dgm:spPr/>
    </dgm:pt>
    <dgm:pt modelId="{44065160-F285-A84A-B177-92FC84BD6F23}" type="pres">
      <dgm:prSet presAssocID="{DE107BBA-1D23-6A46-A18F-B019C178484F}" presName="sp" presStyleCnt="0"/>
      <dgm:spPr/>
    </dgm:pt>
    <dgm:pt modelId="{5F1E2EC0-06E9-9142-8903-E02EC07CD9F0}" type="pres">
      <dgm:prSet presAssocID="{CC82FA60-6025-3A49-82A1-EF28C30EF4D6}" presName="linNode" presStyleCnt="0"/>
      <dgm:spPr/>
    </dgm:pt>
    <dgm:pt modelId="{AD9C3181-37E5-2343-8F9A-C83AEF0068EA}" type="pres">
      <dgm:prSet presAssocID="{CC82FA60-6025-3A49-82A1-EF28C30EF4D6}" presName="parentText" presStyleLbl="node1" presStyleIdx="1" presStyleCnt="2" custScaleY="127758" custLinFactNeighborX="-1368" custLinFactNeighborY="3227">
        <dgm:presLayoutVars>
          <dgm:chMax val="1"/>
          <dgm:bulletEnabled val="1"/>
        </dgm:presLayoutVars>
      </dgm:prSet>
      <dgm:spPr/>
    </dgm:pt>
    <dgm:pt modelId="{E79DDCB1-1E46-F24E-8969-B4634E184616}" type="pres">
      <dgm:prSet presAssocID="{CC82FA60-6025-3A49-82A1-EF28C30EF4D6}" presName="descendantText" presStyleLbl="alignAccFollowNode1" presStyleIdx="1" presStyleCnt="2" custScaleY="174253">
        <dgm:presLayoutVars>
          <dgm:bulletEnabled val="1"/>
        </dgm:presLayoutVars>
      </dgm:prSet>
      <dgm:spPr/>
    </dgm:pt>
  </dgm:ptLst>
  <dgm:cxnLst>
    <dgm:cxn modelId="{C5641D00-190D-2F4A-8862-44A7C73318AE}" srcId="{CC82FA60-6025-3A49-82A1-EF28C30EF4D6}" destId="{C79EC0C3-33ED-F244-8D6C-7C11747D6C9B}" srcOrd="1" destOrd="0" parTransId="{AEFA3F1C-826E-2D4B-AD1B-D7EF893AA480}" sibTransId="{F985BB82-B8BB-7C4A-BF1E-E7AC20ACEFD6}"/>
    <dgm:cxn modelId="{256CEE08-58EF-6E45-B213-2882800CEF9D}" type="presOf" srcId="{8FE36905-CE6F-D74A-838F-63257463F90D}" destId="{E79DDCB1-1E46-F24E-8969-B4634E184616}" srcOrd="0" destOrd="0" presId="urn:microsoft.com/office/officeart/2005/8/layout/vList5"/>
    <dgm:cxn modelId="{5E66410C-8857-6F47-9C9B-C6A76AE567D6}" type="presOf" srcId="{A12BF001-BB67-0649-BDF9-C10C42A85ECC}" destId="{E79DDCB1-1E46-F24E-8969-B4634E184616}" srcOrd="0" destOrd="10" presId="urn:microsoft.com/office/officeart/2005/8/layout/vList5"/>
    <dgm:cxn modelId="{9BF8B50E-8786-504E-B8EF-7D9A615BF5C2}" type="presOf" srcId="{9A472E18-6906-0942-BF38-C13306F37EED}" destId="{E79DDCB1-1E46-F24E-8969-B4634E184616}" srcOrd="0" destOrd="7" presId="urn:microsoft.com/office/officeart/2005/8/layout/vList5"/>
    <dgm:cxn modelId="{67967911-627A-064E-940C-F9CFBAA6BCDD}" srcId="{CC82FA60-6025-3A49-82A1-EF28C30EF4D6}" destId="{479C9738-7C97-154C-8673-FD306EEC3832}" srcOrd="4" destOrd="0" parTransId="{E98630B7-A6CC-994F-BA85-1EEDECF21AD7}" sibTransId="{496B7386-E9EE-ED4B-98F4-3D82D0241255}"/>
    <dgm:cxn modelId="{327AB917-8E50-0948-B741-B331169162CF}" srcId="{00FF1232-6261-0440-920B-A3A33E75BDD9}" destId="{AE5D06E4-E415-8C42-8601-6CADE5B3EE56}" srcOrd="5" destOrd="0" parTransId="{CABC0D60-A6A4-5B48-A750-5551E7B4CEDE}" sibTransId="{028E7E79-5CB9-E84D-8B48-C51456E03CDF}"/>
    <dgm:cxn modelId="{95BA291A-554D-2246-BE44-26CD5932967D}" srcId="{C56886CC-6D96-45ED-9316-AF1D9D44BE4F}" destId="{CC82FA60-6025-3A49-82A1-EF28C30EF4D6}" srcOrd="1" destOrd="0" parTransId="{C19D843C-F388-FF4D-8A63-B12F66DAFB34}" sibTransId="{157FE580-B4EF-5448-AD44-7690D5D19D12}"/>
    <dgm:cxn modelId="{6F8F6331-0596-4143-846A-74F700EB1F2D}" type="presOf" srcId="{2E463371-F22B-4A74-90D1-819E0D33426A}" destId="{1D02DB29-0FCD-F442-9CF5-A7D9CCA504A4}" srcOrd="0" destOrd="0" presId="urn:microsoft.com/office/officeart/2005/8/layout/vList5"/>
    <dgm:cxn modelId="{3DCF5333-5A5A-A746-9A6E-756587E72B08}" type="presOf" srcId="{1D98E7F4-C59F-004E-A024-B86331089A58}" destId="{E79DDCB1-1E46-F24E-8969-B4634E184616}" srcOrd="0" destOrd="12" presId="urn:microsoft.com/office/officeart/2005/8/layout/vList5"/>
    <dgm:cxn modelId="{2351A55F-ECED-4C4A-9426-6C7258BBEA29}" type="presOf" srcId="{479A52F2-2F94-6B49-8B93-1DDA58D8FE7B}" destId="{E79DDCB1-1E46-F24E-8969-B4634E184616}" srcOrd="0" destOrd="15" presId="urn:microsoft.com/office/officeart/2005/8/layout/vList5"/>
    <dgm:cxn modelId="{9861F564-B10E-AB4E-9A1B-EB2BD99130C3}" type="presOf" srcId="{19E365B4-F7FE-B040-9086-C60CEF8C3BAA}" destId="{1D02DB29-0FCD-F442-9CF5-A7D9CCA504A4}" srcOrd="0" destOrd="6" presId="urn:microsoft.com/office/officeart/2005/8/layout/vList5"/>
    <dgm:cxn modelId="{1B074A48-8CDA-F94C-A5A8-ABA276130071}" type="presOf" srcId="{CC82FA60-6025-3A49-82A1-EF28C30EF4D6}" destId="{AD9C3181-37E5-2343-8F9A-C83AEF0068EA}" srcOrd="0" destOrd="0" presId="urn:microsoft.com/office/officeart/2005/8/layout/vList5"/>
    <dgm:cxn modelId="{65F00F50-6A2E-EA4A-B011-EDC3D98E2EF8}" type="presOf" srcId="{0D6EFABE-8091-4849-BC46-69B3F6800DBF}" destId="{E79DDCB1-1E46-F24E-8969-B4634E184616}" srcOrd="0" destOrd="6" presId="urn:microsoft.com/office/officeart/2005/8/layout/vList5"/>
    <dgm:cxn modelId="{BA5B5C72-1374-D04A-84C3-12FAAE1E6735}" type="presOf" srcId="{53097D88-4534-2D4A-9E0A-7725280663FF}" destId="{E79DDCB1-1E46-F24E-8969-B4634E184616}" srcOrd="0" destOrd="13" presId="urn:microsoft.com/office/officeart/2005/8/layout/vList5"/>
    <dgm:cxn modelId="{1A585152-0584-9B43-8B1F-AC1462FF9BF5}" type="presOf" srcId="{2C1FD1DF-8A34-0545-8D96-9924B0212EE1}" destId="{E79DDCB1-1E46-F24E-8969-B4634E184616}" srcOrd="0" destOrd="11" presId="urn:microsoft.com/office/officeart/2005/8/layout/vList5"/>
    <dgm:cxn modelId="{2F3B9B72-AD66-0E46-9F04-248717DEC92B}" srcId="{C56886CC-6D96-45ED-9316-AF1D9D44BE4F}" destId="{00FF1232-6261-0440-920B-A3A33E75BDD9}" srcOrd="0" destOrd="0" parTransId="{9EDAF26B-1BDF-D046-B69E-ACB3D21C0FD8}" sibTransId="{DE107BBA-1D23-6A46-A18F-B019C178484F}"/>
    <dgm:cxn modelId="{1D66D674-8D5C-4FA8-9D23-255652C5B6C4}" type="presOf" srcId="{C56886CC-6D96-45ED-9316-AF1D9D44BE4F}" destId="{0645E525-C171-4008-91B9-427DA9A07910}" srcOrd="0" destOrd="0" presId="urn:microsoft.com/office/officeart/2005/8/layout/vList5"/>
    <dgm:cxn modelId="{3DF0B356-58A0-9E4B-9733-0779CE7BD001}" srcId="{CC82FA60-6025-3A49-82A1-EF28C30EF4D6}" destId="{786CBB36-3523-CE44-8AE6-FD42543C3255}" srcOrd="14" destOrd="0" parTransId="{912D8F20-2D18-744D-9566-8B6E7E395800}" sibTransId="{7BB0D397-F3A2-6348-AEE4-2D22FAD4CE8B}"/>
    <dgm:cxn modelId="{58F87C58-C296-8745-B143-C203FFAC0BFA}" srcId="{CC82FA60-6025-3A49-82A1-EF28C30EF4D6}" destId="{9A472E18-6906-0942-BF38-C13306F37EED}" srcOrd="7" destOrd="0" parTransId="{20B18D13-E6BD-CB45-A778-AB746A5F2C28}" sibTransId="{D69FB490-CD6C-1646-B38F-0F8377E00B05}"/>
    <dgm:cxn modelId="{67196279-CE18-6448-90DF-A3ADEE82A457}" type="presOf" srcId="{AE5D06E4-E415-8C42-8601-6CADE5B3EE56}" destId="{1D02DB29-0FCD-F442-9CF5-A7D9CCA504A4}" srcOrd="0" destOrd="5" presId="urn:microsoft.com/office/officeart/2005/8/layout/vList5"/>
    <dgm:cxn modelId="{DD423182-A486-FA4D-9B68-DA83B2B63D5F}" srcId="{CC82FA60-6025-3A49-82A1-EF28C30EF4D6}" destId="{E5C330C6-0F2F-6544-B6F3-43AB7AED4F23}" srcOrd="5" destOrd="0" parTransId="{A4D0958A-7B1F-7549-8659-375591A6FC54}" sibTransId="{CAC7ACDE-EAF8-E048-BF10-4005EB5E9121}"/>
    <dgm:cxn modelId="{19290784-FF45-0749-ACA7-CC85E55973F7}" srcId="{CC82FA60-6025-3A49-82A1-EF28C30EF4D6}" destId="{C68B2EE2-E021-244E-9667-2495C6F3F963}" srcOrd="2" destOrd="0" parTransId="{5F668DD8-41C5-8F4B-93CA-A4450624CEC2}" sibTransId="{15E5990B-3986-E44A-A9FB-C9298652DE5B}"/>
    <dgm:cxn modelId="{8889C68B-DFA4-5341-9BF8-0F4285E75BC3}" srcId="{CC82FA60-6025-3A49-82A1-EF28C30EF4D6}" destId="{A12BF001-BB67-0649-BDF9-C10C42A85ECC}" srcOrd="10" destOrd="0" parTransId="{C2EC01DA-586F-2541-AE49-AC5100E6EE28}" sibTransId="{F6EB4BB6-4B74-B14E-BF53-608F32DDF0E1}"/>
    <dgm:cxn modelId="{A4C1738E-F2D2-4D4F-993E-6B0ACE7425BC}" srcId="{CC82FA60-6025-3A49-82A1-EF28C30EF4D6}" destId="{A28F8295-8F4C-6347-A886-C1D073346D0A}" srcOrd="3" destOrd="0" parTransId="{501E3EA9-28E2-F74C-9AA8-A7C0D6053319}" sibTransId="{28A9723B-BCA8-8443-A6E2-55E650C4F2DD}"/>
    <dgm:cxn modelId="{CF42E18F-FBEB-8D49-972B-35557D4CAC44}" srcId="{CC82FA60-6025-3A49-82A1-EF28C30EF4D6}" destId="{53097D88-4534-2D4A-9E0A-7725280663FF}" srcOrd="13" destOrd="0" parTransId="{918CF97A-1F8B-F846-BC15-BBF4BEF5BD08}" sibTransId="{147AD524-18A1-1C48-8FEC-914C281A93F7}"/>
    <dgm:cxn modelId="{05F3C093-0D47-EA41-BFF5-F51A6BA95EEB}" srcId="{00FF1232-6261-0440-920B-A3A33E75BDD9}" destId="{19E365B4-F7FE-B040-9086-C60CEF8C3BAA}" srcOrd="6" destOrd="0" parTransId="{81146302-B838-2442-90C0-11ED89C3C6BC}" sibTransId="{3D647A8D-1CEE-D547-97E3-C93A6ECDE2A8}"/>
    <dgm:cxn modelId="{D90D1D97-E0FC-474E-8433-F238A0FBFE20}" type="presOf" srcId="{479C9738-7C97-154C-8673-FD306EEC3832}" destId="{E79DDCB1-1E46-F24E-8969-B4634E184616}" srcOrd="0" destOrd="4" presId="urn:microsoft.com/office/officeart/2005/8/layout/vList5"/>
    <dgm:cxn modelId="{16A14998-44C5-CA4F-856C-BAD0EA54203A}" type="presOf" srcId="{A28F8295-8F4C-6347-A886-C1D073346D0A}" destId="{E79DDCB1-1E46-F24E-8969-B4634E184616}" srcOrd="0" destOrd="3" presId="urn:microsoft.com/office/officeart/2005/8/layout/vList5"/>
    <dgm:cxn modelId="{4940E69C-F218-4B4B-9B62-69737DD77F6F}" srcId="{CC82FA60-6025-3A49-82A1-EF28C30EF4D6}" destId="{8FE36905-CE6F-D74A-838F-63257463F90D}" srcOrd="0" destOrd="0" parTransId="{ABF2C784-1C03-204B-8140-8B3ADEB39D20}" sibTransId="{1022872F-C201-AB46-9DA4-1A3C3070924F}"/>
    <dgm:cxn modelId="{CE1A229D-F86D-A148-BA41-A79B02F73652}" type="presOf" srcId="{C68B2EE2-E021-244E-9667-2495C6F3F963}" destId="{E79DDCB1-1E46-F24E-8969-B4634E184616}" srcOrd="0" destOrd="2" presId="urn:microsoft.com/office/officeart/2005/8/layout/vList5"/>
    <dgm:cxn modelId="{FD7ACAA1-E58C-744B-905B-400598E73F4E}" type="presOf" srcId="{786CBB36-3523-CE44-8AE6-FD42543C3255}" destId="{E79DDCB1-1E46-F24E-8969-B4634E184616}" srcOrd="0" destOrd="14" presId="urn:microsoft.com/office/officeart/2005/8/layout/vList5"/>
    <dgm:cxn modelId="{0C6631A8-2157-2B45-9A52-6532F50C9AC5}" srcId="{00FF1232-6261-0440-920B-A3A33E75BDD9}" destId="{4B30D4EF-6040-1242-A195-52F239DB7E18}" srcOrd="4" destOrd="0" parTransId="{E4E65E53-F72A-EF4B-A38B-AA76B09B4353}" sibTransId="{18B5F8DB-51C6-ED42-B55B-3C2563E7ADBC}"/>
    <dgm:cxn modelId="{BC8EC2A9-9FA9-4D41-B5B0-071CB6C10FF6}" srcId="{00FF1232-6261-0440-920B-A3A33E75BDD9}" destId="{3BF8530D-4734-5446-881A-B0607CAB59BD}" srcOrd="3" destOrd="0" parTransId="{F8B37EB0-6435-9042-A6D2-0E5BEBC074E3}" sibTransId="{5911554B-C6CC-8740-91AB-5B9CB7D58377}"/>
    <dgm:cxn modelId="{5A7998AA-3ED0-6748-B5A0-ED2C805C5220}" type="presOf" srcId="{3BF8530D-4734-5446-881A-B0607CAB59BD}" destId="{1D02DB29-0FCD-F442-9CF5-A7D9CCA504A4}" srcOrd="0" destOrd="3" presId="urn:microsoft.com/office/officeart/2005/8/layout/vList5"/>
    <dgm:cxn modelId="{ABA36BAB-5BDB-DA43-91D6-471081997E16}" srcId="{CC82FA60-6025-3A49-82A1-EF28C30EF4D6}" destId="{1D98E7F4-C59F-004E-A024-B86331089A58}" srcOrd="12" destOrd="0" parTransId="{BC62D4DF-E767-704E-93AE-9941A10106C7}" sibTransId="{E7F1F678-BD15-B349-88FC-3D03D64C5632}"/>
    <dgm:cxn modelId="{213AD5AE-3102-E442-A0C3-806ADD8BF77B}" srcId="{CC82FA60-6025-3A49-82A1-EF28C30EF4D6}" destId="{0D6EFABE-8091-4849-BC46-69B3F6800DBF}" srcOrd="6" destOrd="0" parTransId="{6A6A15F4-09FE-E34D-BB83-5D0A448BB65F}" sibTransId="{2862BA26-FA46-4349-A9F4-BADF2B122038}"/>
    <dgm:cxn modelId="{963C8AB8-9098-DC45-B5AD-2EECE0D8C984}" type="presOf" srcId="{E5C330C6-0F2F-6544-B6F3-43AB7AED4F23}" destId="{E79DDCB1-1E46-F24E-8969-B4634E184616}" srcOrd="0" destOrd="5" presId="urn:microsoft.com/office/officeart/2005/8/layout/vList5"/>
    <dgm:cxn modelId="{9035D8BB-2D0E-CC4B-9477-D4B040C4D17A}" type="presOf" srcId="{BC8044D2-0D25-C845-87F0-884FB703A0A9}" destId="{E79DDCB1-1E46-F24E-8969-B4634E184616}" srcOrd="0" destOrd="9" presId="urn:microsoft.com/office/officeart/2005/8/layout/vList5"/>
    <dgm:cxn modelId="{F8A037BC-7DC1-3D4D-91C8-D70C958CF3A9}" type="presOf" srcId="{C79EC0C3-33ED-F244-8D6C-7C11747D6C9B}" destId="{E79DDCB1-1E46-F24E-8969-B4634E184616}" srcOrd="0" destOrd="1" presId="urn:microsoft.com/office/officeart/2005/8/layout/vList5"/>
    <dgm:cxn modelId="{EE2005C7-A279-FF42-A5A2-D37DBA3B010A}" srcId="{CC82FA60-6025-3A49-82A1-EF28C30EF4D6}" destId="{479A52F2-2F94-6B49-8B93-1DDA58D8FE7B}" srcOrd="15" destOrd="0" parTransId="{01166048-D2DF-7E45-A677-37E3F43F6DBF}" sibTransId="{E5A02E99-7105-7A4C-86B0-B9CB9ED519C0}"/>
    <dgm:cxn modelId="{90F476C7-E1B1-49BF-956D-ADCFC9B465FE}" srcId="{00FF1232-6261-0440-920B-A3A33E75BDD9}" destId="{2E463371-F22B-4A74-90D1-819E0D33426A}" srcOrd="0" destOrd="0" parTransId="{C43E7D8B-CB09-4F25-A00B-59538A6ED089}" sibTransId="{88CB2D06-6609-4B70-B05A-3C0585E7A99F}"/>
    <dgm:cxn modelId="{BA5F9CC7-4A85-8C4F-AB41-A9C3703C6190}" type="presOf" srcId="{D083FBF0-EE60-EB40-A743-6F40E332314A}" destId="{1D02DB29-0FCD-F442-9CF5-A7D9CCA504A4}" srcOrd="0" destOrd="1" presId="urn:microsoft.com/office/officeart/2005/8/layout/vList5"/>
    <dgm:cxn modelId="{273A98CB-A0A3-A146-8D1F-E59FED715BA1}" srcId="{00FF1232-6261-0440-920B-A3A33E75BDD9}" destId="{31FF7DDC-E19B-DF41-947D-B052BAA09D5E}" srcOrd="7" destOrd="0" parTransId="{299E2A56-1BA2-C64F-BC37-208D061018C8}" sibTransId="{840511A5-DF2B-9748-AF11-66504DEFE67B}"/>
    <dgm:cxn modelId="{40AC46D1-9602-794C-A699-B804D2AE9921}" type="presOf" srcId="{31FF7DDC-E19B-DF41-947D-B052BAA09D5E}" destId="{1D02DB29-0FCD-F442-9CF5-A7D9CCA504A4}" srcOrd="0" destOrd="7" presId="urn:microsoft.com/office/officeart/2005/8/layout/vList5"/>
    <dgm:cxn modelId="{011455D3-A7D2-E24D-AD31-B25D3223E0B2}" srcId="{CC82FA60-6025-3A49-82A1-EF28C30EF4D6}" destId="{08100478-222A-F74F-A6B0-5F1ED4D780C9}" srcOrd="8" destOrd="0" parTransId="{1E6BAAB5-B996-0340-8C0C-C51E141AB0B6}" sibTransId="{9CD33154-BA94-1440-9076-BA2DD8A2DCA6}"/>
    <dgm:cxn modelId="{935249D6-B228-7E4E-B31C-B63099F0FBF9}" srcId="{CC82FA60-6025-3A49-82A1-EF28C30EF4D6}" destId="{2C1FD1DF-8A34-0545-8D96-9924B0212EE1}" srcOrd="11" destOrd="0" parTransId="{D90B336F-866F-024C-B339-500134BC78F3}" sibTransId="{4A373752-FA0E-F646-82CA-26137A9B342A}"/>
    <dgm:cxn modelId="{5891DDD8-A254-8044-8DE7-3D68C4E6F8B7}" type="presOf" srcId="{4B30D4EF-6040-1242-A195-52F239DB7E18}" destId="{1D02DB29-0FCD-F442-9CF5-A7D9CCA504A4}" srcOrd="0" destOrd="4" presId="urn:microsoft.com/office/officeart/2005/8/layout/vList5"/>
    <dgm:cxn modelId="{6D1CE3DB-62A1-814F-9D4E-6C3AC35EC989}" type="presOf" srcId="{00FF1232-6261-0440-920B-A3A33E75BDD9}" destId="{318402B9-30F7-6645-A3E2-C7D986AB70AF}" srcOrd="0" destOrd="0" presId="urn:microsoft.com/office/officeart/2005/8/layout/vList5"/>
    <dgm:cxn modelId="{A38F08E4-24C2-C448-8013-28234CF9D9B8}" type="presOf" srcId="{994B189A-8921-0842-8D02-E4838D5B079E}" destId="{1D02DB29-0FCD-F442-9CF5-A7D9CCA504A4}" srcOrd="0" destOrd="2" presId="urn:microsoft.com/office/officeart/2005/8/layout/vList5"/>
    <dgm:cxn modelId="{6BFB47ED-096C-D343-93AF-F0927B333019}" type="presOf" srcId="{08100478-222A-F74F-A6B0-5F1ED4D780C9}" destId="{E79DDCB1-1E46-F24E-8969-B4634E184616}" srcOrd="0" destOrd="8" presId="urn:microsoft.com/office/officeart/2005/8/layout/vList5"/>
    <dgm:cxn modelId="{F7C9CAEF-9421-144E-9BDD-A058A0332D62}" srcId="{00FF1232-6261-0440-920B-A3A33E75BDD9}" destId="{994B189A-8921-0842-8D02-E4838D5B079E}" srcOrd="2" destOrd="0" parTransId="{86BB3622-5EEA-7342-817E-30B7F25889AF}" sibTransId="{C164244E-EA35-D247-AB6C-97EE19659AE5}"/>
    <dgm:cxn modelId="{B22268F1-E855-5146-B478-71AC51D868FB}" srcId="{00FF1232-6261-0440-920B-A3A33E75BDD9}" destId="{D083FBF0-EE60-EB40-A743-6F40E332314A}" srcOrd="1" destOrd="0" parTransId="{D6063FEE-EEB0-774A-B746-D69DDA7D8692}" sibTransId="{2FBAA7A9-DC5A-3F48-9B0F-C754B77C89E4}"/>
    <dgm:cxn modelId="{702B70FC-5280-1B4C-9F13-009E08D77661}" srcId="{CC82FA60-6025-3A49-82A1-EF28C30EF4D6}" destId="{BC8044D2-0D25-C845-87F0-884FB703A0A9}" srcOrd="9" destOrd="0" parTransId="{B9A38075-39BB-3A41-81CA-6BAB31BE28C3}" sibTransId="{D738785D-7197-AB4B-8323-E987E5228114}"/>
    <dgm:cxn modelId="{AF627EC4-791A-A449-A19D-B899958BC076}" type="presParOf" srcId="{0645E525-C171-4008-91B9-427DA9A07910}" destId="{D8B022FC-42CE-C640-BF3C-B76C3EA24609}" srcOrd="0" destOrd="0" presId="urn:microsoft.com/office/officeart/2005/8/layout/vList5"/>
    <dgm:cxn modelId="{2E772FCF-80B4-F446-BE45-C4DF639D22D8}" type="presParOf" srcId="{D8B022FC-42CE-C640-BF3C-B76C3EA24609}" destId="{318402B9-30F7-6645-A3E2-C7D986AB70AF}" srcOrd="0" destOrd="0" presId="urn:microsoft.com/office/officeart/2005/8/layout/vList5"/>
    <dgm:cxn modelId="{8A25A64A-467F-2C42-BB7A-CFE874B55823}" type="presParOf" srcId="{D8B022FC-42CE-C640-BF3C-B76C3EA24609}" destId="{1D02DB29-0FCD-F442-9CF5-A7D9CCA504A4}" srcOrd="1" destOrd="0" presId="urn:microsoft.com/office/officeart/2005/8/layout/vList5"/>
    <dgm:cxn modelId="{D6B5DF87-AA97-1C49-BE81-88E445777737}" type="presParOf" srcId="{0645E525-C171-4008-91B9-427DA9A07910}" destId="{44065160-F285-A84A-B177-92FC84BD6F23}" srcOrd="1" destOrd="0" presId="urn:microsoft.com/office/officeart/2005/8/layout/vList5"/>
    <dgm:cxn modelId="{D7A76AE2-6358-1D4A-BBB1-5315D8EE1A6B}" type="presParOf" srcId="{0645E525-C171-4008-91B9-427DA9A07910}" destId="{5F1E2EC0-06E9-9142-8903-E02EC07CD9F0}" srcOrd="2" destOrd="0" presId="urn:microsoft.com/office/officeart/2005/8/layout/vList5"/>
    <dgm:cxn modelId="{725EA5E5-974D-F649-89FF-6F054991174E}" type="presParOf" srcId="{5F1E2EC0-06E9-9142-8903-E02EC07CD9F0}" destId="{AD9C3181-37E5-2343-8F9A-C83AEF0068EA}" srcOrd="0" destOrd="0" presId="urn:microsoft.com/office/officeart/2005/8/layout/vList5"/>
    <dgm:cxn modelId="{4624D19D-240E-1941-B729-D0B3FBFA08F1}" type="presParOf" srcId="{5F1E2EC0-06E9-9142-8903-E02EC07CD9F0}" destId="{E79DDCB1-1E46-F24E-8969-B4634E184616}" srcOrd="1" destOrd="0" presId="urn:microsoft.com/office/officeart/2005/8/layout/vList5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02DB29-0FCD-F442-9CF5-A7D9CCA504A4}">
      <dsp:nvSpPr>
        <dsp:cNvPr id="0" name=""/>
        <dsp:cNvSpPr/>
      </dsp:nvSpPr>
      <dsp:spPr>
        <a:xfrm rot="5400000">
          <a:off x="7068708" y="-2759226"/>
          <a:ext cx="2031084" cy="760870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000" b="0" i="0" kern="1200" dirty="0">
              <a:latin typeface="Calibri" panose="020F0502020204030204" pitchFamily="34" charset="0"/>
              <a:cs typeface="Calibri" panose="020F0502020204030204" pitchFamily="34" charset="0"/>
              <a:hlinkClick xmlns:r="http://schemas.openxmlformats.org/officeDocument/2006/relationships" r:id="rId1"/>
            </a:rPr>
            <a:t>Sales Connect Enterprise Networking</a:t>
          </a:r>
          <a:r>
            <a:rPr lang="es-ES" sz="1000" b="0" i="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s-ES" sz="1000" b="1" kern="1200" dirty="0">
              <a:latin typeface="Calibri" panose="020F0502020204030204" pitchFamily="34" charset="0"/>
              <a:cs typeface="Calibri" panose="020F0502020204030204" pitchFamily="34" charset="0"/>
            </a:rPr>
            <a:t>- </a:t>
          </a:r>
          <a:r>
            <a:rPr lang="en-US" sz="1000" kern="1200" dirty="0">
              <a:latin typeface="Calibri" panose="020F0502020204030204" pitchFamily="34" charset="0"/>
              <a:cs typeface="Calibri" panose="020F0502020204030204" pitchFamily="34" charset="0"/>
            </a:rPr>
            <a:t>Partner Enterprise Networking Sales Resources</a:t>
          </a:r>
          <a:endParaRPr lang="en-US" sz="1000" b="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000" b="0" kern="1200" dirty="0">
              <a:latin typeface="Calibri" panose="020F0502020204030204" pitchFamily="34" charset="0"/>
              <a:cs typeface="Calibri" panose="020F0502020204030204" pitchFamily="34" charset="0"/>
              <a:hlinkClick xmlns:r="http://schemas.openxmlformats.org/officeDocument/2006/relationships" r:id="rId2"/>
            </a:rPr>
            <a:t>SDA Resource Center </a:t>
          </a:r>
          <a:r>
            <a:rPr lang="en-US" sz="1000" b="0" kern="1200" dirty="0">
              <a:latin typeface="Calibri" panose="020F0502020204030204" pitchFamily="34" charset="0"/>
              <a:cs typeface="Calibri" panose="020F0502020204030204" pitchFamily="34" charset="0"/>
            </a:rPr>
            <a:t>- Central Repository for partner focused SDA materials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000" b="0" kern="1200" dirty="0">
              <a:latin typeface="Calibri" panose="020F0502020204030204" pitchFamily="34" charset="0"/>
              <a:cs typeface="Calibri" panose="020F0502020204030204" pitchFamily="34" charset="0"/>
              <a:hlinkClick xmlns:r="http://schemas.openxmlformats.org/officeDocument/2006/relationships" r:id="rId3"/>
            </a:rPr>
            <a:t>SD-Access Solution Overview </a:t>
          </a:r>
          <a:r>
            <a:rPr lang="en-US" sz="1000" b="0" kern="1200" dirty="0">
              <a:latin typeface="Calibri" panose="020F0502020204030204" pitchFamily="34" charset="0"/>
              <a:cs typeface="Calibri" panose="020F0502020204030204" pitchFamily="34" charset="0"/>
            </a:rPr>
            <a:t>- Short introduction to Business value of SD-Access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s-ES" sz="1000" b="0" kern="1200" dirty="0">
              <a:latin typeface="Calibri" panose="020F0502020204030204" pitchFamily="34" charset="0"/>
              <a:cs typeface="Calibri" panose="020F0502020204030204" pitchFamily="34" charset="0"/>
              <a:hlinkClick xmlns:r="http://schemas.openxmlformats.org/officeDocument/2006/relationships" r:id="rId4"/>
            </a:rPr>
            <a:t>SDA Blue e-Book</a:t>
          </a:r>
          <a:r>
            <a:rPr lang="en-US" sz="1000" b="0" kern="1200" dirty="0">
              <a:latin typeface="Calibri" panose="020F0502020204030204" pitchFamily="34" charset="0"/>
              <a:cs typeface="Calibri" panose="020F0502020204030204" pitchFamily="34" charset="0"/>
            </a:rPr>
            <a:t> - Introduction to SD-Access Solution and Architecture components</a:t>
          </a:r>
          <a:endParaRPr lang="es-ES" sz="1000" b="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000" b="0" kern="1200" dirty="0">
              <a:latin typeface="Calibri" panose="020F0502020204030204" pitchFamily="34" charset="0"/>
              <a:cs typeface="Calibri" panose="020F0502020204030204" pitchFamily="34" charset="0"/>
              <a:hlinkClick xmlns:r="http://schemas.openxmlformats.org/officeDocument/2006/relationships" r:id="rId5"/>
            </a:rPr>
            <a:t>SDA Migration Guide </a:t>
          </a:r>
          <a:r>
            <a:rPr lang="en-US" sz="1000" b="0" kern="1200" dirty="0">
              <a:latin typeface="Calibri" panose="020F0502020204030204" pitchFamily="34" charset="0"/>
              <a:cs typeface="Calibri" panose="020F0502020204030204" pitchFamily="34" charset="0"/>
            </a:rPr>
            <a:t>– Migration existing networks to SD-Access considerations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000" b="0" kern="1200" dirty="0">
              <a:latin typeface="Calibri" panose="020F0502020204030204" pitchFamily="34" charset="0"/>
              <a:cs typeface="Calibri" panose="020F0502020204030204" pitchFamily="34" charset="0"/>
              <a:hlinkClick xmlns:r="http://schemas.openxmlformats.org/officeDocument/2006/relationships" r:id="rId5"/>
            </a:rPr>
            <a:t>SDA Ordering Guide</a:t>
          </a:r>
          <a:r>
            <a:rPr lang="en-US" sz="1000" b="0" kern="1200" dirty="0">
              <a:latin typeface="Calibri" panose="020F0502020204030204" pitchFamily="34" charset="0"/>
              <a:cs typeface="Calibri" panose="020F0502020204030204" pitchFamily="34" charset="0"/>
            </a:rPr>
            <a:t> - SD-Access Ordering Guide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000" b="0" kern="1200" dirty="0">
              <a:latin typeface="Calibri" panose="020F0502020204030204" pitchFamily="34" charset="0"/>
              <a:cs typeface="Calibri" panose="020F0502020204030204" pitchFamily="34" charset="0"/>
              <a:hlinkClick xmlns:r="http://schemas.openxmlformats.org/officeDocument/2006/relationships" r:id="rId6"/>
            </a:rPr>
            <a:t>dCloud Instant Demo</a:t>
          </a:r>
          <a:r>
            <a:rPr lang="en-US" sz="1000" b="0" kern="1200" dirty="0">
              <a:latin typeface="Calibri" panose="020F0502020204030204" pitchFamily="34" charset="0"/>
              <a:cs typeface="Calibri" panose="020F0502020204030204" pitchFamily="34" charset="0"/>
            </a:rPr>
            <a:t> -  Interactive DNA-C 1.3 based Demos (</a:t>
          </a:r>
          <a:r>
            <a:rPr lang="es-ES" sz="1000" b="0" kern="1200" dirty="0">
              <a:latin typeface="Calibri" panose="020F0502020204030204" pitchFamily="34" charset="0"/>
              <a:cs typeface="Calibri" panose="020F0502020204030204" pitchFamily="34" charset="0"/>
            </a:rPr>
            <a:t>demo /demo1234! ) </a:t>
          </a:r>
          <a:r>
            <a:rPr lang="es-ES" sz="1000" b="0" kern="1200" dirty="0">
              <a:latin typeface="Calibri" panose="020F0502020204030204" pitchFamily="34" charset="0"/>
              <a:cs typeface="Calibri" panose="020F0502020204030204" pitchFamily="34" charset="0"/>
              <a:hlinkClick xmlns:r="http://schemas.openxmlformats.org/officeDocument/2006/relationships" r:id="rId7"/>
            </a:rPr>
            <a:t>Demo Guides</a:t>
          </a:r>
          <a:endParaRPr lang="es-ES" sz="1000" b="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000" b="0" kern="1200" dirty="0">
              <a:latin typeface="Calibri" panose="020F0502020204030204" pitchFamily="34" charset="0"/>
              <a:cs typeface="Calibri" panose="020F0502020204030204" pitchFamily="34" charset="0"/>
              <a:hlinkClick xmlns:r="http://schemas.openxmlformats.org/officeDocument/2006/relationships" r:id="rId8"/>
            </a:rPr>
            <a:t>Cisco Live BRKARC-2009</a:t>
          </a:r>
          <a:r>
            <a:rPr lang="en-US" sz="1000" b="0" kern="1200" dirty="0">
              <a:latin typeface="Calibri" panose="020F0502020204030204" pitchFamily="34" charset="0"/>
              <a:cs typeface="Calibri" panose="020F0502020204030204" pitchFamily="34" charset="0"/>
            </a:rPr>
            <a:t> - Intro to IBN SDA network</a:t>
          </a:r>
          <a:endParaRPr lang="es-ES" sz="1000" b="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s-ES" sz="1000" b="0" kern="1200" dirty="0">
              <a:latin typeface="Calibri" panose="020F0502020204030204" pitchFamily="34" charset="0"/>
              <a:cs typeface="Calibri" panose="020F0502020204030204" pitchFamily="34" charset="0"/>
              <a:hlinkClick xmlns:r="http://schemas.openxmlformats.org/officeDocument/2006/relationships" r:id="rId9"/>
            </a:rPr>
            <a:t>Cisco Live BRKCRS-2810</a:t>
          </a:r>
          <a:r>
            <a:rPr lang="en-US" sz="1000" b="0" kern="1200" dirty="0">
              <a:latin typeface="Calibri" panose="020F0502020204030204" pitchFamily="34" charset="0"/>
              <a:cs typeface="Calibri" panose="020F0502020204030204" pitchFamily="34" charset="0"/>
            </a:rPr>
            <a:t> - SD-Access A look under the Hood</a:t>
          </a:r>
          <a:endParaRPr lang="es-ES" sz="1000" b="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s-ES" sz="1000" b="0" kern="1200" dirty="0">
              <a:latin typeface="Calibri" panose="020F0502020204030204" pitchFamily="34" charset="0"/>
              <a:cs typeface="Calibri" panose="020F0502020204030204" pitchFamily="34" charset="0"/>
              <a:hlinkClick xmlns:r="http://schemas.openxmlformats.org/officeDocument/2006/relationships" r:id="rId10"/>
            </a:rPr>
            <a:t>Cisco Live BRKCRS-3810</a:t>
          </a:r>
          <a:r>
            <a:rPr lang="en-US" sz="1000" b="0" kern="1200" dirty="0">
              <a:latin typeface="Calibri" panose="020F0502020204030204" pitchFamily="34" charset="0"/>
              <a:cs typeface="Calibri" panose="020F0502020204030204" pitchFamily="34" charset="0"/>
            </a:rPr>
            <a:t> – SD-Access Deep-Dive</a:t>
          </a:r>
          <a:endParaRPr lang="es-ES" sz="1000" b="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000" b="0" kern="1200" dirty="0">
              <a:latin typeface="Calibri" panose="020F0502020204030204" pitchFamily="34" charset="0"/>
              <a:cs typeface="Calibri" panose="020F0502020204030204" pitchFamily="34" charset="0"/>
              <a:hlinkClick xmlns:r="http://schemas.openxmlformats.org/officeDocument/2006/relationships" r:id="rId11"/>
            </a:rPr>
            <a:t>Cisco DNA Subscription</a:t>
          </a:r>
          <a:r>
            <a:rPr lang="en-US" sz="1000" b="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000" kern="1200" dirty="0">
              <a:latin typeface="Calibri" panose="020F0502020204030204" pitchFamily="34" charset="0"/>
              <a:cs typeface="Calibri" panose="020F0502020204030204" pitchFamily="34" charset="0"/>
            </a:rPr>
            <a:t>-  Cisco DNA Subscription and Licensing</a:t>
          </a:r>
          <a:endParaRPr lang="es-ES" sz="10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-5400000">
        <a:off x="4279898" y="128733"/>
        <a:ext cx="7509557" cy="1832786"/>
      </dsp:txXfrm>
    </dsp:sp>
    <dsp:sp modelId="{318402B9-30F7-6645-A3E2-C7D986AB70AF}">
      <dsp:nvSpPr>
        <dsp:cNvPr id="0" name=""/>
        <dsp:cNvSpPr/>
      </dsp:nvSpPr>
      <dsp:spPr>
        <a:xfrm>
          <a:off x="0" y="836"/>
          <a:ext cx="4279897" cy="2088581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dirty="0">
              <a:latin typeface="+mj-lt"/>
              <a:cs typeface="Calibri" panose="020F0502020204030204" pitchFamily="34" charset="0"/>
            </a:rPr>
            <a:t> SDA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dirty="0">
              <a:latin typeface="+mj-lt"/>
              <a:cs typeface="Calibri" panose="020F0502020204030204" pitchFamily="34" charset="0"/>
            </a:rPr>
            <a:t> Introduction</a:t>
          </a:r>
          <a:endParaRPr lang="en-US" sz="2400" b="0" i="0" kern="1200" dirty="0">
            <a:solidFill>
              <a:srgbClr val="FDBE24"/>
            </a:solidFill>
            <a:latin typeface="+mj-lt"/>
            <a:cs typeface="Calibri" panose="020F0502020204030204" pitchFamily="34" charset="0"/>
          </a:endParaRPr>
        </a:p>
      </dsp:txBody>
      <dsp:txXfrm>
        <a:off x="101956" y="102792"/>
        <a:ext cx="4075985" cy="1884669"/>
      </dsp:txXfrm>
    </dsp:sp>
    <dsp:sp modelId="{9EA52EF8-3E6A-734F-8D8C-80F8E1883F43}">
      <dsp:nvSpPr>
        <dsp:cNvPr id="0" name=""/>
        <dsp:cNvSpPr/>
      </dsp:nvSpPr>
      <dsp:spPr>
        <a:xfrm rot="5400000">
          <a:off x="7613730" y="-962022"/>
          <a:ext cx="956845" cy="76161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000" b="0" kern="1200" dirty="0">
              <a:latin typeface="Calibri" panose="020F0502020204030204" pitchFamily="34" charset="0"/>
              <a:cs typeface="Calibri" panose="020F0502020204030204" pitchFamily="34" charset="0"/>
              <a:hlinkClick xmlns:r="http://schemas.openxmlformats.org/officeDocument/2006/relationships" r:id="rId12"/>
            </a:rPr>
            <a:t>Cisco Learning Library</a:t>
          </a:r>
          <a:r>
            <a:rPr lang="es-ES" sz="1000" b="0" kern="1200" dirty="0">
              <a:latin typeface="Calibri" panose="020F0502020204030204" pitchFamily="34" charset="0"/>
              <a:cs typeface="Calibri" panose="020F0502020204030204" pitchFamily="34" charset="0"/>
            </a:rPr>
            <a:t> - </a:t>
          </a:r>
          <a:r>
            <a:rPr lang="en-US" sz="1000" kern="1200" dirty="0" err="1">
              <a:latin typeface="Calibri" panose="020F0502020204030204" pitchFamily="34" charset="0"/>
              <a:cs typeface="Calibri" panose="020F0502020204030204" pitchFamily="34" charset="0"/>
            </a:rPr>
            <a:t>VoD</a:t>
          </a:r>
          <a:r>
            <a:rPr lang="en-US" sz="1000" kern="1200" dirty="0">
              <a:latin typeface="Calibri" panose="020F0502020204030204" pitchFamily="34" charset="0"/>
              <a:cs typeface="Calibri" panose="020F0502020204030204" pitchFamily="34" charset="0"/>
            </a:rPr>
            <a:t> DNA Center trainings </a:t>
          </a:r>
          <a:endParaRPr lang="en-US" sz="1000" b="1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s-ES" sz="1000" b="0" kern="1200" dirty="0">
              <a:latin typeface="Calibri" panose="020F0502020204030204" pitchFamily="34" charset="0"/>
              <a:cs typeface="Calibri" panose="020F0502020204030204" pitchFamily="34" charset="0"/>
              <a:hlinkClick xmlns:r="http://schemas.openxmlformats.org/officeDocument/2006/relationships" r:id="rId13"/>
            </a:rPr>
            <a:t>Youtube SD-Access Channel</a:t>
          </a:r>
          <a:r>
            <a:rPr lang="es-ES" sz="1000" b="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s-ES" sz="1000" b="1" kern="1200" dirty="0">
              <a:latin typeface="Calibri" panose="020F0502020204030204" pitchFamily="34" charset="0"/>
              <a:cs typeface="Calibri" panose="020F0502020204030204" pitchFamily="34" charset="0"/>
            </a:rPr>
            <a:t>- </a:t>
          </a:r>
          <a:r>
            <a:rPr lang="en-US" sz="1000" kern="1200" dirty="0">
              <a:latin typeface="Calibri" panose="020F0502020204030204" pitchFamily="34" charset="0"/>
              <a:cs typeface="Calibri" panose="020F0502020204030204" pitchFamily="34" charset="0"/>
            </a:rPr>
            <a:t>Collection of short videos on SD-Access use-cases</a:t>
          </a:r>
          <a:endParaRPr lang="es-ES" sz="10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s-ES" sz="1000" b="0" kern="1200" dirty="0">
              <a:latin typeface="Calibri" panose="020F0502020204030204" pitchFamily="34" charset="0"/>
              <a:cs typeface="Calibri" panose="020F0502020204030204" pitchFamily="34" charset="0"/>
              <a:hlinkClick xmlns:r="http://schemas.openxmlformats.org/officeDocument/2006/relationships" r:id="rId14"/>
            </a:rPr>
            <a:t>Cisco Live BRKEWN-1501</a:t>
          </a:r>
          <a:r>
            <a:rPr lang="en-US" sz="1000" b="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000" b="1" kern="1200" dirty="0">
              <a:latin typeface="Calibri" panose="020F0502020204030204" pitchFamily="34" charset="0"/>
              <a:cs typeface="Calibri" panose="020F0502020204030204" pitchFamily="34" charset="0"/>
            </a:rPr>
            <a:t>– </a:t>
          </a:r>
          <a:r>
            <a:rPr lang="en-US" sz="1000" kern="1200" dirty="0">
              <a:latin typeface="Calibri" panose="020F0502020204030204" pitchFamily="34" charset="0"/>
              <a:cs typeface="Calibri" panose="020F0502020204030204" pitchFamily="34" charset="0"/>
            </a:rPr>
            <a:t>SD-Access Campus Deployment using CVD</a:t>
          </a:r>
          <a:endParaRPr lang="es-ES" sz="10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s-ES" sz="1000" b="0" kern="1200" dirty="0">
              <a:latin typeface="Calibri" panose="020F0502020204030204" pitchFamily="34" charset="0"/>
              <a:cs typeface="Calibri" panose="020F0502020204030204" pitchFamily="34" charset="0"/>
              <a:hlinkClick xmlns:r="http://schemas.openxmlformats.org/officeDocument/2006/relationships" r:id="rId15"/>
            </a:rPr>
            <a:t>Cisco Live BRKEWN-2020</a:t>
          </a:r>
          <a:r>
            <a:rPr lang="en-US" sz="1000" b="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000" b="1" kern="1200" dirty="0">
              <a:latin typeface="Calibri" panose="020F0502020204030204" pitchFamily="34" charset="0"/>
              <a:cs typeface="Calibri" panose="020F0502020204030204" pitchFamily="34" charset="0"/>
            </a:rPr>
            <a:t>-</a:t>
          </a:r>
          <a:r>
            <a:rPr lang="en-US" sz="1000" kern="1200" dirty="0">
              <a:latin typeface="Calibri" panose="020F0502020204030204" pitchFamily="34" charset="0"/>
              <a:cs typeface="Calibri" panose="020F0502020204030204" pitchFamily="34" charset="0"/>
            </a:rPr>
            <a:t> SD-Access Wireless Integration</a:t>
          </a:r>
          <a:endParaRPr lang="es-ES" sz="10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-5400000">
        <a:off x="4284081" y="2414336"/>
        <a:ext cx="7569435" cy="863427"/>
      </dsp:txXfrm>
    </dsp:sp>
    <dsp:sp modelId="{34D18E13-DD84-8744-8484-222A19F6C2EB}">
      <dsp:nvSpPr>
        <dsp:cNvPr id="0" name=""/>
        <dsp:cNvSpPr/>
      </dsp:nvSpPr>
      <dsp:spPr>
        <a:xfrm>
          <a:off x="0" y="2165552"/>
          <a:ext cx="4284081" cy="1360994"/>
        </a:xfrm>
        <a:prstGeom prst="roundRect">
          <a:avLst/>
        </a:prstGeom>
        <a:solidFill>
          <a:schemeClr val="accent1">
            <a:shade val="80000"/>
            <a:hueOff val="354778"/>
            <a:satOff val="-19922"/>
            <a:lumOff val="1718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dirty="0">
              <a:latin typeface="+mj-lt"/>
              <a:cs typeface="Calibri" panose="020F0502020204030204" pitchFamily="34" charset="0"/>
            </a:rPr>
            <a:t>VOD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dirty="0">
              <a:latin typeface="+mj-lt"/>
              <a:cs typeface="Calibri" panose="020F0502020204030204" pitchFamily="34" charset="0"/>
            </a:rPr>
            <a:t> Resources</a:t>
          </a:r>
        </a:p>
      </dsp:txBody>
      <dsp:txXfrm>
        <a:off x="66438" y="2231990"/>
        <a:ext cx="4151205" cy="1228118"/>
      </dsp:txXfrm>
    </dsp:sp>
    <dsp:sp modelId="{E79DDCB1-1E46-F24E-8969-B4634E184616}">
      <dsp:nvSpPr>
        <dsp:cNvPr id="0" name=""/>
        <dsp:cNvSpPr/>
      </dsp:nvSpPr>
      <dsp:spPr>
        <a:xfrm rot="5400000">
          <a:off x="7280855" y="771007"/>
          <a:ext cx="1606790" cy="760870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000" kern="1200" dirty="0">
              <a:latin typeface="Calibri" panose="020F0502020204030204" pitchFamily="34" charset="0"/>
              <a:cs typeface="Calibri" panose="020F0502020204030204" pitchFamily="34" charset="0"/>
              <a:hlinkClick xmlns:r="http://schemas.openxmlformats.org/officeDocument/2006/relationships" r:id="rId12"/>
            </a:rPr>
            <a:t>Cisco Learning Library</a:t>
          </a:r>
          <a:r>
            <a:rPr lang="en-US" sz="1000" kern="1200" dirty="0">
              <a:latin typeface="Calibri" panose="020F0502020204030204" pitchFamily="34" charset="0"/>
              <a:cs typeface="Calibri" panose="020F0502020204030204" pitchFamily="34" charset="0"/>
            </a:rPr>
            <a:t> - Training Plans &amp; Certification Training</a:t>
          </a:r>
          <a:endParaRPr lang="es-ES" sz="1000" b="1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s-ES" sz="1000" kern="1200" dirty="0">
              <a:latin typeface="Calibri" panose="020F0502020204030204" pitchFamily="34" charset="0"/>
              <a:cs typeface="Calibri" panose="020F0502020204030204" pitchFamily="34" charset="0"/>
              <a:hlinkClick xmlns:r="http://schemas.openxmlformats.org/officeDocument/2006/relationships" r:id="rId16"/>
            </a:rPr>
            <a:t>EMEAR Partner Readiness</a:t>
          </a:r>
          <a:r>
            <a:rPr lang="en-US" sz="1000" kern="1200" dirty="0">
              <a:latin typeface="Calibri" panose="020F0502020204030204" pitchFamily="34" charset="0"/>
              <a:cs typeface="Calibri" panose="020F0502020204030204" pitchFamily="34" charset="0"/>
            </a:rPr>
            <a:t> - EMEAR Partner Community for EN : PIW, Webinars, PVTs…</a:t>
          </a:r>
          <a:endParaRPr lang="es-ES" sz="10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000" kern="1200" dirty="0">
              <a:latin typeface="Calibri" panose="020F0502020204030204" pitchFamily="34" charset="0"/>
              <a:cs typeface="Calibri" panose="020F0502020204030204" pitchFamily="34" charset="0"/>
            </a:rPr>
            <a:t>Some EMEAR EN PVT sessions - refreshed every 6 months as per SEVT/PVT cycle</a:t>
          </a:r>
        </a:p>
        <a:p>
          <a:pPr marL="114300" lvl="2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000" kern="1200" dirty="0">
              <a:latin typeface="Calibri" panose="020F0502020204030204" pitchFamily="34" charset="0"/>
              <a:cs typeface="Calibri" panose="020F0502020204030204" pitchFamily="34" charset="0"/>
              <a:hlinkClick xmlns:r="http://schemas.openxmlformats.org/officeDocument/2006/relationships" r:id="rId17"/>
            </a:rPr>
            <a:t>EMEAR EN PVT - SDA/C9k Deployment Lessons Learned</a:t>
          </a:r>
          <a:endParaRPr lang="en-US" sz="10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114300" lvl="2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SzPts val="1000"/>
            <a:buFont typeface="Symbol" pitchFamily="2" charset="2"/>
            <a:buChar char=""/>
          </a:pPr>
          <a:r>
            <a:rPr lang="en-US" sz="1000" kern="1200" dirty="0">
              <a:latin typeface="+mn-lt"/>
              <a:hlinkClick xmlns:r="http://schemas.openxmlformats.org/officeDocument/2006/relationships" r:id="rId18"/>
            </a:rPr>
            <a:t>EMEAR EN PVT - Cisco SD-Access Innovations</a:t>
          </a:r>
          <a:endParaRPr lang="en-US" sz="1000" kern="1200" dirty="0">
            <a:latin typeface="+mn-lt"/>
            <a:cs typeface="Calibri" panose="020F0502020204030204" pitchFamily="34" charset="0"/>
          </a:endParaRPr>
        </a:p>
        <a:p>
          <a:pPr marL="114300" lvl="2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000" kern="1200" dirty="0">
              <a:latin typeface="Calibri" panose="020F0502020204030204" pitchFamily="34" charset="0"/>
              <a:cs typeface="Calibri" panose="020F0502020204030204" pitchFamily="34" charset="0"/>
              <a:hlinkClick xmlns:r="http://schemas.openxmlformats.org/officeDocument/2006/relationships" r:id="rId19"/>
            </a:rPr>
            <a:t>EMEAR EN PVT - Cisco SD-Access Migration</a:t>
          </a:r>
          <a:endParaRPr lang="en-US" sz="10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114300" lvl="2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000" kern="1200" dirty="0">
              <a:latin typeface="Calibri" panose="020F0502020204030204" pitchFamily="34" charset="0"/>
              <a:cs typeface="Calibri" panose="020F0502020204030204" pitchFamily="34" charset="0"/>
              <a:hlinkClick xmlns:r="http://schemas.openxmlformats.org/officeDocument/2006/relationships" r:id="rId20"/>
            </a:rPr>
            <a:t>EMEAR EN PVT - Cisco SD-Access Best Practices and Use Cases Part 1</a:t>
          </a:r>
          <a:endParaRPr lang="en-US" sz="10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114300" lvl="2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000" kern="1200" dirty="0">
              <a:latin typeface="Calibri" panose="020F0502020204030204" pitchFamily="34" charset="0"/>
              <a:cs typeface="Calibri" panose="020F0502020204030204" pitchFamily="34" charset="0"/>
              <a:hlinkClick xmlns:r="http://schemas.openxmlformats.org/officeDocument/2006/relationships" r:id="rId21"/>
            </a:rPr>
            <a:t>EMEAR EN PVT - Cisco SD-Access Best Practices and Use Cases - Part 2</a:t>
          </a:r>
          <a:endParaRPr lang="en-US" sz="10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000" kern="1200" dirty="0">
              <a:latin typeface="Calibri" panose="020F0502020204030204" pitchFamily="34" charset="0"/>
              <a:cs typeface="Calibri" panose="020F0502020204030204" pitchFamily="34" charset="0"/>
              <a:hlinkClick xmlns:r="http://schemas.openxmlformats.org/officeDocument/2006/relationships" r:id="rId22"/>
            </a:rPr>
            <a:t>Black Belt Access Learning Map</a:t>
          </a:r>
          <a:endParaRPr lang="en-US" sz="10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-5400000">
        <a:off x="4279898" y="3850402"/>
        <a:ext cx="7530269" cy="1449916"/>
      </dsp:txXfrm>
    </dsp:sp>
    <dsp:sp modelId="{AD9C3181-37E5-2343-8F9A-C83AEF0068EA}">
      <dsp:nvSpPr>
        <dsp:cNvPr id="0" name=""/>
        <dsp:cNvSpPr/>
      </dsp:nvSpPr>
      <dsp:spPr>
        <a:xfrm>
          <a:off x="0" y="3603517"/>
          <a:ext cx="4279897" cy="1945357"/>
        </a:xfrm>
        <a:prstGeom prst="roundRect">
          <a:avLst/>
        </a:prstGeom>
        <a:solidFill>
          <a:schemeClr val="accent1">
            <a:shade val="80000"/>
            <a:hueOff val="709557"/>
            <a:satOff val="-39844"/>
            <a:lumOff val="3436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>
              <a:latin typeface="+mj-lt"/>
              <a:cs typeface="Calibri" panose="020F0502020204030204" pitchFamily="34" charset="0"/>
            </a:rPr>
            <a:t>   Virtual T</a:t>
          </a:r>
          <a:r>
            <a:rPr lang="es-ES" sz="2400" b="0" i="0" kern="1200" dirty="0">
              <a:latin typeface="+mj-lt"/>
              <a:cs typeface="Calibri" panose="020F0502020204030204" pitchFamily="34" charset="0"/>
            </a:rPr>
            <a:t>rainings and </a:t>
          </a:r>
          <a:r>
            <a:rPr lang="es-ES" sz="2400" b="0" i="0" kern="1200" dirty="0" err="1">
              <a:latin typeface="+mj-lt"/>
              <a:cs typeface="Calibri" panose="020F0502020204030204" pitchFamily="34" charset="0"/>
            </a:rPr>
            <a:t>Certifications</a:t>
          </a:r>
          <a:endParaRPr lang="es-ES" sz="2400" b="0" i="0" kern="1200" dirty="0">
            <a:latin typeface="+mj-lt"/>
            <a:cs typeface="Calibri" panose="020F0502020204030204" pitchFamily="34" charset="0"/>
          </a:endParaRPr>
        </a:p>
      </dsp:txBody>
      <dsp:txXfrm>
        <a:off x="94965" y="3698482"/>
        <a:ext cx="4089967" cy="175542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4FAED4-5380-534E-8E81-1A247CD47398}">
      <dsp:nvSpPr>
        <dsp:cNvPr id="0" name=""/>
        <dsp:cNvSpPr/>
      </dsp:nvSpPr>
      <dsp:spPr>
        <a:xfrm rot="5400000">
          <a:off x="7555957" y="-2957192"/>
          <a:ext cx="1228282" cy="768950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s-ES" sz="1000" b="0" kern="1200" dirty="0">
              <a:latin typeface="Calibri" panose="020F0502020204030204" pitchFamily="34" charset="0"/>
              <a:cs typeface="Calibri" panose="020F0502020204030204" pitchFamily="34" charset="0"/>
              <a:hlinkClick xmlns:r="http://schemas.openxmlformats.org/officeDocument/2006/relationships" r:id="rId1"/>
            </a:rPr>
            <a:t>SDA Design Best Practice</a:t>
          </a:r>
          <a:r>
            <a:rPr lang="en-US" sz="1000" b="0" kern="1200" dirty="0">
              <a:latin typeface="Calibri" panose="020F0502020204030204" pitchFamily="34" charset="0"/>
              <a:cs typeface="Calibri" panose="020F0502020204030204" pitchFamily="34" charset="0"/>
            </a:rPr>
            <a:t> - Cisco SD-Access Best Practice Positioning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s-ES" sz="1000" b="0" kern="1200" dirty="0">
              <a:latin typeface="Calibri" panose="020F0502020204030204" pitchFamily="34" charset="0"/>
              <a:cs typeface="Calibri" panose="020F0502020204030204" pitchFamily="34" charset="0"/>
              <a:hlinkClick xmlns:r="http://schemas.openxmlformats.org/officeDocument/2006/relationships" r:id="rId2"/>
            </a:rPr>
            <a:t>CVD SDA Solution Design Guide </a:t>
          </a:r>
          <a:r>
            <a:rPr lang="es-ES" sz="1000" b="0" kern="1200" dirty="0">
              <a:latin typeface="Calibri" panose="020F0502020204030204" pitchFamily="34" charset="0"/>
              <a:cs typeface="Calibri" panose="020F0502020204030204" pitchFamily="34" charset="0"/>
            </a:rPr>
            <a:t>–</a:t>
          </a:r>
          <a:r>
            <a:rPr lang="en-US" sz="1000" b="0" kern="1200" dirty="0">
              <a:latin typeface="Calibri" panose="020F0502020204030204" pitchFamily="34" charset="0"/>
              <a:cs typeface="Calibri" panose="020F0502020204030204" pitchFamily="34" charset="0"/>
            </a:rPr>
            <a:t> Cisco SD-Access Design Guide</a:t>
          </a:r>
          <a:endParaRPr lang="es-ES" sz="1000" b="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s-ES" sz="1000" b="0" kern="1200" dirty="0">
              <a:latin typeface="Calibri" panose="020F0502020204030204" pitchFamily="34" charset="0"/>
              <a:cs typeface="Calibri" panose="020F0502020204030204" pitchFamily="34" charset="0"/>
              <a:hlinkClick xmlns:r="http://schemas.openxmlformats.org/officeDocument/2006/relationships" r:id="rId3"/>
            </a:rPr>
            <a:t>CVD SDA Deployment Guide </a:t>
          </a:r>
          <a:r>
            <a:rPr lang="es-ES" sz="1000" b="0" kern="1200" dirty="0">
              <a:latin typeface="Calibri" panose="020F0502020204030204" pitchFamily="34" charset="0"/>
              <a:cs typeface="Calibri" panose="020F0502020204030204" pitchFamily="34" charset="0"/>
            </a:rPr>
            <a:t>– </a:t>
          </a:r>
          <a:r>
            <a:rPr lang="en-US" sz="1000" b="0" kern="1200" dirty="0">
              <a:latin typeface="Calibri" panose="020F0502020204030204" pitchFamily="34" charset="0"/>
              <a:cs typeface="Calibri" panose="020F0502020204030204" pitchFamily="34" charset="0"/>
            </a:rPr>
            <a:t>Cisco SD-Access Deployment Guide</a:t>
          </a:r>
          <a:endParaRPr lang="es-ES" sz="1000" b="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000" b="0" kern="1200" dirty="0">
              <a:latin typeface="Calibri" panose="020F0502020204030204" pitchFamily="34" charset="0"/>
              <a:cs typeface="Calibri" panose="020F0502020204030204" pitchFamily="34" charset="0"/>
              <a:hlinkClick xmlns:r="http://schemas.openxmlformats.org/officeDocument/2006/relationships" r:id="rId4"/>
            </a:rPr>
            <a:t>CVD SD-Access Segmentation Design Guide</a:t>
          </a:r>
          <a:r>
            <a:rPr lang="en-US" sz="1000" b="0" kern="1200" dirty="0">
              <a:latin typeface="Calibri" panose="020F0502020204030204" pitchFamily="34" charset="0"/>
              <a:cs typeface="Calibri" panose="020F0502020204030204" pitchFamily="34" charset="0"/>
            </a:rPr>
            <a:t> - Cisco SD-Access Segmentation Guide</a:t>
          </a:r>
          <a:endParaRPr lang="es-ES" sz="1000" b="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s-ES" sz="1000" b="0" kern="1200" dirty="0">
              <a:latin typeface="Calibri" panose="020F0502020204030204" pitchFamily="34" charset="0"/>
              <a:cs typeface="Calibri" panose="020F0502020204030204" pitchFamily="34" charset="0"/>
              <a:hlinkClick xmlns:r="http://schemas.openxmlformats.org/officeDocument/2006/relationships" r:id="rId5"/>
            </a:rPr>
            <a:t>CVD Wireless Design &amp; Deployment Guide</a:t>
          </a:r>
          <a:r>
            <a:rPr lang="en-US" sz="1000" b="0" kern="1200" dirty="0">
              <a:latin typeface="Calibri" panose="020F0502020204030204" pitchFamily="34" charset="0"/>
              <a:cs typeface="Calibri" panose="020F0502020204030204" pitchFamily="34" charset="0"/>
            </a:rPr>
            <a:t> - Cisco SD-Access Wireless Integration Guide</a:t>
          </a:r>
          <a:endParaRPr lang="es-ES" sz="1000" b="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s-ES" sz="1000" b="0" kern="1200" dirty="0">
              <a:latin typeface="Calibri" panose="020F0502020204030204" pitchFamily="34" charset="0"/>
              <a:cs typeface="Calibri" panose="020F0502020204030204" pitchFamily="34" charset="0"/>
              <a:hlinkClick xmlns:r="http://schemas.openxmlformats.org/officeDocument/2006/relationships" r:id="rId6"/>
            </a:rPr>
            <a:t>CVD Encrypted Traffic Analytics</a:t>
          </a:r>
          <a:r>
            <a:rPr lang="en-US" sz="1000" b="0" kern="1200" dirty="0">
              <a:latin typeface="Calibri" panose="020F0502020204030204" pitchFamily="34" charset="0"/>
              <a:cs typeface="Calibri" panose="020F0502020204030204" pitchFamily="34" charset="0"/>
            </a:rPr>
            <a:t> - Cisco Encrypted Traffic Analytics Deployment Guide (non-fabric)</a:t>
          </a:r>
          <a:endParaRPr lang="es-ES" sz="1000" b="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-5400000">
        <a:off x="4325346" y="333379"/>
        <a:ext cx="7629544" cy="1108362"/>
      </dsp:txXfrm>
    </dsp:sp>
    <dsp:sp modelId="{2C358789-97CA-4FFD-98D4-1FEEF2E206AC}">
      <dsp:nvSpPr>
        <dsp:cNvPr id="0" name=""/>
        <dsp:cNvSpPr/>
      </dsp:nvSpPr>
      <dsp:spPr>
        <a:xfrm>
          <a:off x="0" y="68498"/>
          <a:ext cx="4325346" cy="1769757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dirty="0">
              <a:latin typeface="+mj-lt"/>
              <a:cs typeface="Calibri Light" panose="020F0302020204030204" pitchFamily="34" charset="0"/>
            </a:rPr>
            <a:t>      		             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dirty="0">
              <a:latin typeface="+mj-lt"/>
              <a:cs typeface="Calibri Light" panose="020F0302020204030204" pitchFamily="34" charset="0"/>
            </a:rPr>
            <a:t>    	Best Practice Guides</a:t>
          </a:r>
          <a:endParaRPr lang="en-US" sz="2400" b="0" i="0" kern="1200" dirty="0">
            <a:solidFill>
              <a:srgbClr val="FDBE24"/>
            </a:solidFill>
            <a:latin typeface="+mj-lt"/>
            <a:cs typeface="Calibri Light" panose="020F0302020204030204" pitchFamily="34" charset="0"/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b="0" i="0" kern="1200" dirty="0">
            <a:latin typeface="+mj-lt"/>
            <a:cs typeface="Calibri Light" panose="020F0302020204030204" pitchFamily="34" charset="0"/>
          </a:endParaRPr>
        </a:p>
      </dsp:txBody>
      <dsp:txXfrm>
        <a:off x="86392" y="154890"/>
        <a:ext cx="4152562" cy="1596973"/>
      </dsp:txXfrm>
    </dsp:sp>
    <dsp:sp modelId="{A0D25C6C-CD9B-4787-BC5B-C8A7C06AD22A}">
      <dsp:nvSpPr>
        <dsp:cNvPr id="0" name=""/>
        <dsp:cNvSpPr/>
      </dsp:nvSpPr>
      <dsp:spPr>
        <a:xfrm rot="5400000">
          <a:off x="7417994" y="-1098946"/>
          <a:ext cx="1504208" cy="768950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s-ES" sz="1000" b="0" kern="1200" dirty="0">
              <a:latin typeface="Calibri" panose="020F0502020204030204" pitchFamily="34" charset="0"/>
              <a:cs typeface="Calibri" panose="020F0502020204030204" pitchFamily="34" charset="0"/>
              <a:hlinkClick xmlns:r="http://schemas.openxmlformats.org/officeDocument/2006/relationships" r:id="rId7"/>
            </a:rPr>
            <a:t>SDA Community</a:t>
          </a:r>
          <a:r>
            <a:rPr lang="en-US" sz="1000" b="0" kern="1200" dirty="0">
              <a:latin typeface="Calibri" panose="020F0502020204030204" pitchFamily="34" charset="0"/>
              <a:cs typeface="Calibri" panose="020F0502020204030204" pitchFamily="34" charset="0"/>
            </a:rPr>
            <a:t> - SD-Access Support Community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s-ES" sz="1000" b="0" kern="1200" dirty="0">
              <a:latin typeface="Calibri" panose="020F0502020204030204" pitchFamily="34" charset="0"/>
              <a:cs typeface="Calibri" panose="020F0502020204030204" pitchFamily="34" charset="0"/>
              <a:hlinkClick xmlns:r="http://schemas.openxmlformats.org/officeDocument/2006/relationships" r:id="rId8"/>
            </a:rPr>
            <a:t>SDA Design Help-Desk</a:t>
          </a:r>
          <a:r>
            <a:rPr lang="en-US" sz="1000" b="0" kern="1200" dirty="0">
              <a:latin typeface="Calibri" panose="020F0502020204030204" pitchFamily="34" charset="0"/>
              <a:cs typeface="Calibri" panose="020F0502020204030204" pitchFamily="34" charset="0"/>
            </a:rPr>
            <a:t> - request access for Implementation Best Practice and HLD Review consultation</a:t>
          </a:r>
          <a:endParaRPr lang="es-ES" sz="1000" b="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s-ES" sz="1000" b="0" kern="1200" dirty="0">
              <a:latin typeface="Calibri" panose="020F0502020204030204" pitchFamily="34" charset="0"/>
              <a:cs typeface="Calibri" panose="020F0502020204030204" pitchFamily="34" charset="0"/>
              <a:hlinkClick xmlns:r="http://schemas.openxmlformats.org/officeDocument/2006/relationships" r:id="rId9"/>
            </a:rPr>
            <a:t>Cisco Services for Design and Implementation</a:t>
          </a:r>
          <a:r>
            <a:rPr lang="en-US" sz="1000" b="0" kern="1200" dirty="0">
              <a:latin typeface="Calibri" panose="020F0502020204030204" pitchFamily="34" charset="0"/>
              <a:cs typeface="Calibri" panose="020F0502020204030204" pitchFamily="34" charset="0"/>
            </a:rPr>
            <a:t>  - Services for Enterprise Networks</a:t>
          </a:r>
          <a:endParaRPr lang="es-ES" sz="1000" b="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000" b="0" kern="1200" dirty="0">
              <a:latin typeface="Calibri" panose="020F0502020204030204" pitchFamily="34" charset="0"/>
              <a:cs typeface="Calibri" panose="020F0502020204030204" pitchFamily="34" charset="0"/>
              <a:hlinkClick xmlns:r="http://schemas.openxmlformats.org/officeDocument/2006/relationships" r:id="rId10"/>
            </a:rPr>
            <a:t>Cisco Solution TAC Support Information</a:t>
          </a:r>
          <a:r>
            <a:rPr lang="en-US" sz="1000" b="0" kern="1200" dirty="0">
              <a:latin typeface="Calibri" panose="020F0502020204030204" pitchFamily="34" charset="0"/>
              <a:cs typeface="Calibri" panose="020F0502020204030204" pitchFamily="34" charset="0"/>
            </a:rPr>
            <a:t> - Cisco Solution Support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>
              <a:latin typeface="Calibri" panose="020F0502020204030204" pitchFamily="34" charset="0"/>
              <a:cs typeface="Calibri" panose="020F0502020204030204" pitchFamily="34" charset="0"/>
            </a:rPr>
            <a:t>MINT Services </a:t>
          </a:r>
          <a:r>
            <a:rPr lang="en-US" sz="1000" kern="1200" dirty="0">
              <a:latin typeface="Calibri" panose="020F0502020204030204" pitchFamily="34" charset="0"/>
              <a:cs typeface="Calibri" panose="020F0502020204030204" pitchFamily="34" charset="0"/>
              <a:hlinkClick xmlns:r="http://schemas.openxmlformats.org/officeDocument/2006/relationships" r:id="rId11"/>
            </a:rPr>
            <a:t>http://cs.co/MINT</a:t>
          </a:r>
          <a:r>
            <a:rPr lang="en-US" sz="1000" kern="1200" dirty="0">
              <a:latin typeface="Calibri" panose="020F0502020204030204" pitchFamily="34" charset="0"/>
              <a:cs typeface="Calibri" panose="020F0502020204030204" pitchFamily="34" charset="0"/>
            </a:rPr>
            <a:t> - Cisco Mentored Install Network Training</a:t>
          </a:r>
          <a:endParaRPr lang="en-US" sz="1000" b="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000" b="0" kern="1200" dirty="0">
              <a:latin typeface="Calibri" panose="020F0502020204030204" pitchFamily="34" charset="0"/>
              <a:cs typeface="Calibri" panose="020F0502020204030204" pitchFamily="34" charset="0"/>
            </a:rPr>
            <a:t>Always Evaluate CX Cisco Services for Design and Implementation</a:t>
          </a:r>
        </a:p>
      </dsp:txBody>
      <dsp:txXfrm rot="-5400000">
        <a:off x="4325347" y="2067130"/>
        <a:ext cx="7616075" cy="1357350"/>
      </dsp:txXfrm>
    </dsp:sp>
    <dsp:sp modelId="{FB521C30-B0D2-4C74-AE8D-51761D9480F1}">
      <dsp:nvSpPr>
        <dsp:cNvPr id="0" name=""/>
        <dsp:cNvSpPr/>
      </dsp:nvSpPr>
      <dsp:spPr>
        <a:xfrm>
          <a:off x="0" y="1860926"/>
          <a:ext cx="4325346" cy="1769757"/>
        </a:xfrm>
        <a:prstGeom prst="roundRect">
          <a:avLst/>
        </a:prstGeom>
        <a:solidFill>
          <a:schemeClr val="accent1">
            <a:shade val="80000"/>
            <a:hueOff val="354778"/>
            <a:satOff val="-19922"/>
            <a:lumOff val="1718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+mj-lt"/>
              <a:cs typeface="Calibri" panose="020F0502020204030204" pitchFamily="34" charset="0"/>
            </a:rPr>
            <a:t>Service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+mj-lt"/>
              <a:cs typeface="Calibri" panose="020F0502020204030204" pitchFamily="34" charset="0"/>
            </a:rPr>
            <a:t> Offerings</a:t>
          </a:r>
          <a:endParaRPr lang="en-US" sz="2400" kern="1200" dirty="0">
            <a:solidFill>
              <a:srgbClr val="FDBE24"/>
            </a:solidFill>
            <a:latin typeface="+mj-lt"/>
            <a:cs typeface="Calibri" panose="020F0502020204030204" pitchFamily="34" charset="0"/>
          </a:endParaRPr>
        </a:p>
      </dsp:txBody>
      <dsp:txXfrm>
        <a:off x="86392" y="1947318"/>
        <a:ext cx="4152562" cy="1596973"/>
      </dsp:txXfrm>
    </dsp:sp>
    <dsp:sp modelId="{9C52DB40-8322-4C02-A2AA-99B5C5ABF1CE}">
      <dsp:nvSpPr>
        <dsp:cNvPr id="0" name=""/>
        <dsp:cNvSpPr/>
      </dsp:nvSpPr>
      <dsp:spPr>
        <a:xfrm rot="5400000">
          <a:off x="7530529" y="759298"/>
          <a:ext cx="1279138" cy="768950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s-ES" sz="1000" b="0" kern="1200" dirty="0">
              <a:latin typeface="Calibri" panose="020F0502020204030204" pitchFamily="34" charset="0"/>
              <a:cs typeface="Calibri" panose="020F0502020204030204" pitchFamily="34" charset="0"/>
              <a:hlinkClick xmlns:r="http://schemas.openxmlformats.org/officeDocument/2006/relationships" r:id="rId12"/>
            </a:rPr>
            <a:t>SDA HLD document</a:t>
          </a:r>
          <a:r>
            <a:rPr lang="en-US" sz="1000" b="0" kern="1200" dirty="0">
              <a:latin typeface="Calibri" panose="020F0502020204030204" pitchFamily="34" charset="0"/>
              <a:cs typeface="Calibri" panose="020F0502020204030204" pitchFamily="34" charset="0"/>
            </a:rPr>
            <a:t> - SD-Access HLD Template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000" b="0" kern="1200" dirty="0">
              <a:latin typeface="Calibri" panose="020F0502020204030204" pitchFamily="34" charset="0"/>
              <a:cs typeface="Calibri" panose="020F0502020204030204" pitchFamily="34" charset="0"/>
              <a:hlinkClick xmlns:r="http://schemas.openxmlformats.org/officeDocument/2006/relationships" r:id="rId13"/>
            </a:rPr>
            <a:t>SDA Design PlayBook</a:t>
          </a:r>
          <a:r>
            <a:rPr lang="en-US" sz="1000" b="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s-ES" sz="1000" b="0" kern="1200" dirty="0">
              <a:latin typeface="Calibri" panose="020F0502020204030204" pitchFamily="34" charset="0"/>
              <a:cs typeface="Calibri" panose="020F0502020204030204" pitchFamily="34" charset="0"/>
            </a:rPr>
            <a:t>- </a:t>
          </a:r>
          <a:r>
            <a:rPr lang="en-US" sz="1000" b="0" kern="1200" dirty="0">
              <a:latin typeface="Calibri" panose="020F0502020204030204" pitchFamily="34" charset="0"/>
              <a:cs typeface="Calibri" panose="020F0502020204030204" pitchFamily="34" charset="0"/>
            </a:rPr>
            <a:t>Customer Requirements Doc (CRD) &amp; High Level Design (HLD</a:t>
          </a:r>
          <a:r>
            <a:rPr lang="en-US" sz="1000" b="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r>
            <a:rPr lang="en-US" sz="1000" b="0" kern="12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rPr>
            <a:t>*</a:t>
          </a:r>
          <a:endParaRPr lang="es-ES" sz="1000" b="0" kern="1200" dirty="0">
            <a:solidFill>
              <a:srgbClr val="FF0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s-ES" sz="1000" b="0" kern="1200" dirty="0">
              <a:latin typeface="Calibri" panose="020F0502020204030204" pitchFamily="34" charset="0"/>
              <a:cs typeface="Calibri" panose="020F0502020204030204" pitchFamily="34" charset="0"/>
              <a:hlinkClick xmlns:r="http://schemas.openxmlformats.org/officeDocument/2006/relationships" r:id="rId14"/>
            </a:rPr>
            <a:t>SDA Compatibility Matrix</a:t>
          </a:r>
          <a:r>
            <a:rPr lang="en-US" sz="1000" b="0" kern="1200" dirty="0">
              <a:latin typeface="Calibri" panose="020F0502020204030204" pitchFamily="34" charset="0"/>
              <a:cs typeface="Calibri" panose="020F0502020204030204" pitchFamily="34" charset="0"/>
            </a:rPr>
            <a:t> - SD-Access Product Compatibility</a:t>
          </a:r>
          <a:endParaRPr lang="es-ES" sz="1000" b="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000" b="0" kern="1200" dirty="0">
              <a:latin typeface="Calibri" panose="020F0502020204030204" pitchFamily="34" charset="0"/>
              <a:cs typeface="Calibri" panose="020F0502020204030204" pitchFamily="34" charset="0"/>
              <a:hlinkClick xmlns:r="http://schemas.openxmlformats.org/officeDocument/2006/relationships" r:id="rId15"/>
            </a:rPr>
            <a:t>DNA-Center Compatibility</a:t>
          </a:r>
          <a:r>
            <a:rPr lang="en-US" sz="1000" b="0" kern="1200" dirty="0">
              <a:latin typeface="Calibri" panose="020F0502020204030204" pitchFamily="34" charset="0"/>
              <a:cs typeface="Calibri" panose="020F0502020204030204" pitchFamily="34" charset="0"/>
            </a:rPr>
            <a:t> - DNA-Center Supported devices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000" b="0" kern="1200" dirty="0">
              <a:latin typeface="Calibri" panose="020F0502020204030204" pitchFamily="34" charset="0"/>
              <a:cs typeface="Calibri" panose="020F0502020204030204" pitchFamily="34" charset="0"/>
            </a:rPr>
            <a:t>Work with Cisco SE and CX team on design and Hardware selection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0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-5400000">
        <a:off x="4325346" y="4026923"/>
        <a:ext cx="7627062" cy="1154254"/>
      </dsp:txXfrm>
    </dsp:sp>
    <dsp:sp modelId="{4CF5BB00-75A0-4EC0-AD57-FCFAA4AD82C7}">
      <dsp:nvSpPr>
        <dsp:cNvPr id="0" name=""/>
        <dsp:cNvSpPr/>
      </dsp:nvSpPr>
      <dsp:spPr>
        <a:xfrm>
          <a:off x="0" y="3719172"/>
          <a:ext cx="4325346" cy="1769757"/>
        </a:xfrm>
        <a:prstGeom prst="roundRect">
          <a:avLst/>
        </a:prstGeom>
        <a:solidFill>
          <a:schemeClr val="accent1">
            <a:shade val="80000"/>
            <a:hueOff val="709557"/>
            <a:satOff val="-39844"/>
            <a:lumOff val="3436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>
            <a:latin typeface="+mj-lt"/>
            <a:cs typeface="Calibri" panose="020F0502020204030204" pitchFamily="34" charset="0"/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+mj-lt"/>
              <a:cs typeface="Calibri" panose="020F0502020204030204" pitchFamily="34" charset="0"/>
            </a:rPr>
            <a:t>HLD and Compatibility Matrix</a:t>
          </a:r>
          <a:endParaRPr lang="en-US" sz="2400" kern="1200" dirty="0">
            <a:solidFill>
              <a:srgbClr val="FDBE24"/>
            </a:solidFill>
            <a:latin typeface="+mj-lt"/>
            <a:cs typeface="Calibri" panose="020F0502020204030204" pitchFamily="34" charset="0"/>
          </a:endParaRPr>
        </a:p>
      </dsp:txBody>
      <dsp:txXfrm>
        <a:off x="86392" y="3805564"/>
        <a:ext cx="4152562" cy="159697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FA023E-4EE7-4F39-9EEE-5ACCDE0CF120}">
      <dsp:nvSpPr>
        <dsp:cNvPr id="0" name=""/>
        <dsp:cNvSpPr/>
      </dsp:nvSpPr>
      <dsp:spPr>
        <a:xfrm rot="5400000">
          <a:off x="7316283" y="-2893669"/>
          <a:ext cx="1426729" cy="76161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0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s-ES" sz="1000" kern="1200" dirty="0">
              <a:latin typeface="Calibri" panose="020F0502020204030204" pitchFamily="34" charset="0"/>
              <a:cs typeface="Calibri" panose="020F0502020204030204" pitchFamily="34" charset="0"/>
              <a:hlinkClick xmlns:r="http://schemas.openxmlformats.org/officeDocument/2006/relationships" r:id="rId1"/>
            </a:rPr>
            <a:t>User Guide for DNAC</a:t>
          </a:r>
          <a:r>
            <a:rPr lang="en-US" sz="1000" kern="1200" dirty="0">
              <a:latin typeface="Calibri" panose="020F0502020204030204" pitchFamily="34" charset="0"/>
              <a:cs typeface="Calibri" panose="020F0502020204030204" pitchFamily="34" charset="0"/>
            </a:rPr>
            <a:t> - Cisco DNA Center User Guide, Release 1.3</a:t>
          </a:r>
          <a:endParaRPr lang="es-ES" sz="10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s-ES" sz="1000" kern="1200" dirty="0">
              <a:latin typeface="Calibri" panose="020F0502020204030204" pitchFamily="34" charset="0"/>
              <a:cs typeface="Calibri" panose="020F0502020204030204" pitchFamily="34" charset="0"/>
              <a:hlinkClick xmlns:r="http://schemas.openxmlformats.org/officeDocument/2006/relationships" r:id="rId2"/>
            </a:rPr>
            <a:t>How to deploy SD-Access </a:t>
          </a:r>
          <a:r>
            <a:rPr lang="es-ES" sz="1000" kern="1200" dirty="0">
              <a:latin typeface="Calibri" panose="020F0502020204030204" pitchFamily="34" charset="0"/>
              <a:cs typeface="Calibri" panose="020F0502020204030204" pitchFamily="34" charset="0"/>
            </a:rPr>
            <a:t>– </a:t>
          </a:r>
          <a:r>
            <a:rPr lang="es-ES" sz="1000" kern="1200" dirty="0" err="1">
              <a:latin typeface="Calibri" panose="020F0502020204030204" pitchFamily="34" charset="0"/>
              <a:cs typeface="Calibri" panose="020F0502020204030204" pitchFamily="34" charset="0"/>
            </a:rPr>
            <a:t>Step</a:t>
          </a:r>
          <a:r>
            <a:rPr lang="es-ES" sz="10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s-ES" sz="1000" kern="1200" dirty="0" err="1">
              <a:latin typeface="Calibri" panose="020F0502020204030204" pitchFamily="34" charset="0"/>
              <a:cs typeface="Calibri" panose="020F0502020204030204" pitchFamily="34" charset="0"/>
            </a:rPr>
            <a:t>by</a:t>
          </a:r>
          <a:r>
            <a:rPr lang="es-ES" sz="10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s-ES" sz="1000" kern="1200" dirty="0" err="1">
              <a:latin typeface="Calibri" panose="020F0502020204030204" pitchFamily="34" charset="0"/>
              <a:cs typeface="Calibri" panose="020F0502020204030204" pitchFamily="34" charset="0"/>
            </a:rPr>
            <a:t>step</a:t>
          </a:r>
          <a:r>
            <a:rPr lang="es-ES" sz="1000" kern="1200" dirty="0">
              <a:latin typeface="Calibri" panose="020F0502020204030204" pitchFamily="34" charset="0"/>
              <a:cs typeface="Calibri" panose="020F0502020204030204" pitchFamily="34" charset="0"/>
            </a:rPr>
            <a:t> to </a:t>
          </a:r>
          <a:r>
            <a:rPr lang="es-ES" sz="1000" kern="1200" dirty="0" err="1">
              <a:latin typeface="Calibri" panose="020F0502020204030204" pitchFamily="34" charset="0"/>
              <a:cs typeface="Calibri" panose="020F0502020204030204" pitchFamily="34" charset="0"/>
            </a:rPr>
            <a:t>start</a:t>
          </a:r>
          <a:r>
            <a:rPr lang="es-ES" sz="10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s-ES" sz="1000" kern="1200" dirty="0" err="1">
              <a:latin typeface="Calibri" panose="020F0502020204030204" pitchFamily="34" charset="0"/>
              <a:cs typeface="Calibri" panose="020F0502020204030204" pitchFamily="34" charset="0"/>
            </a:rPr>
            <a:t>building</a:t>
          </a:r>
          <a:r>
            <a:rPr lang="es-ES" sz="1000" kern="1200" dirty="0">
              <a:latin typeface="Calibri" panose="020F0502020204030204" pitchFamily="34" charset="0"/>
              <a:cs typeface="Calibri" panose="020F0502020204030204" pitchFamily="34" charset="0"/>
            </a:rPr>
            <a:t> a SD-Access </a:t>
          </a:r>
          <a:r>
            <a:rPr lang="es-ES" sz="1000" kern="1200" dirty="0" err="1">
              <a:latin typeface="Calibri" panose="020F0502020204030204" pitchFamily="34" charset="0"/>
              <a:cs typeface="Calibri" panose="020F0502020204030204" pitchFamily="34" charset="0"/>
            </a:rPr>
            <a:t>network</a:t>
          </a:r>
          <a:endParaRPr lang="es-ES" sz="10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s-ES" sz="1000" kern="1200" dirty="0">
              <a:latin typeface="Calibri" panose="020F0502020204030204" pitchFamily="34" charset="0"/>
              <a:cs typeface="Calibri" panose="020F0502020204030204" pitchFamily="34" charset="0"/>
              <a:hlinkClick xmlns:r="http://schemas.openxmlformats.org/officeDocument/2006/relationships" r:id="rId3"/>
            </a:rPr>
            <a:t>DNAC Install Guide</a:t>
          </a:r>
          <a:r>
            <a:rPr lang="en-US" sz="1000" kern="1200" dirty="0">
              <a:latin typeface="Calibri" panose="020F0502020204030204" pitchFamily="34" charset="0"/>
              <a:cs typeface="Calibri" panose="020F0502020204030204" pitchFamily="34" charset="0"/>
            </a:rPr>
            <a:t> - </a:t>
          </a:r>
          <a:r>
            <a:rPr lang="en-US" sz="1000" kern="1200" dirty="0" err="1">
              <a:latin typeface="Calibri" panose="020F0502020204030204" pitchFamily="34" charset="0"/>
              <a:cs typeface="Calibri" panose="020F0502020204030204" pitchFamily="34" charset="0"/>
            </a:rPr>
            <a:t>Ciso</a:t>
          </a:r>
          <a:r>
            <a:rPr lang="en-US" sz="1000" kern="1200" dirty="0">
              <a:latin typeface="Calibri" panose="020F0502020204030204" pitchFamily="34" charset="0"/>
              <a:cs typeface="Calibri" panose="020F0502020204030204" pitchFamily="34" charset="0"/>
            </a:rPr>
            <a:t> DNA Center Install and Upgrade Guides</a:t>
          </a:r>
          <a:endParaRPr lang="es-ES" sz="10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s-ES" sz="1000" kern="1200" dirty="0">
              <a:latin typeface="Calibri" panose="020F0502020204030204" pitchFamily="34" charset="0"/>
              <a:cs typeface="Calibri" panose="020F0502020204030204" pitchFamily="34" charset="0"/>
              <a:hlinkClick xmlns:r="http://schemas.openxmlformats.org/officeDocument/2006/relationships" r:id="rId4"/>
            </a:rPr>
            <a:t>DNAC Administrator Guide</a:t>
          </a:r>
          <a:r>
            <a:rPr lang="es-ES" sz="1000" kern="1200" dirty="0">
              <a:latin typeface="Calibri" panose="020F0502020204030204" pitchFamily="34" charset="0"/>
              <a:cs typeface="Calibri" panose="020F0502020204030204" pitchFamily="34" charset="0"/>
            </a:rPr>
            <a:t> - Cisco DNA Center </a:t>
          </a:r>
          <a:r>
            <a:rPr lang="es-ES" sz="1000" kern="1200" dirty="0" err="1">
              <a:latin typeface="Calibri" panose="020F0502020204030204" pitchFamily="34" charset="0"/>
              <a:cs typeface="Calibri" panose="020F0502020204030204" pitchFamily="34" charset="0"/>
            </a:rPr>
            <a:t>Admin</a:t>
          </a:r>
          <a:r>
            <a:rPr lang="es-ES" sz="10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s-ES" sz="1000" kern="1200" dirty="0" err="1">
              <a:latin typeface="Calibri" panose="020F0502020204030204" pitchFamily="34" charset="0"/>
              <a:cs typeface="Calibri" panose="020F0502020204030204" pitchFamily="34" charset="0"/>
            </a:rPr>
            <a:t>Guide</a:t>
          </a:r>
          <a:endParaRPr lang="es-ES" sz="10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000" kern="1200" dirty="0">
              <a:latin typeface="Calibri" panose="020F0502020204030204" pitchFamily="34" charset="0"/>
              <a:cs typeface="Calibri" panose="020F0502020204030204" pitchFamily="34" charset="0"/>
              <a:hlinkClick xmlns:r="http://schemas.openxmlformats.org/officeDocument/2006/relationships" r:id="rId5"/>
            </a:rPr>
            <a:t>DNAC Release Notes</a:t>
          </a:r>
          <a:r>
            <a:rPr lang="es-ES" sz="1000" kern="1200" dirty="0">
              <a:latin typeface="Calibri" panose="020F0502020204030204" pitchFamily="34" charset="0"/>
              <a:cs typeface="Calibri" panose="020F0502020204030204" pitchFamily="34" charset="0"/>
            </a:rPr>
            <a:t> - DNA-C </a:t>
          </a:r>
          <a:r>
            <a:rPr lang="es-ES" sz="1000" kern="1200" dirty="0" err="1">
              <a:latin typeface="Calibri" panose="020F0502020204030204" pitchFamily="34" charset="0"/>
              <a:cs typeface="Calibri" panose="020F0502020204030204" pitchFamily="34" charset="0"/>
            </a:rPr>
            <a:t>Release</a:t>
          </a:r>
          <a:r>
            <a:rPr lang="es-ES" sz="1000" kern="1200" dirty="0">
              <a:latin typeface="Calibri" panose="020F0502020204030204" pitchFamily="34" charset="0"/>
              <a:cs typeface="Calibri" panose="020F0502020204030204" pitchFamily="34" charset="0"/>
            </a:rPr>
            <a:t> Notes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0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s-ES" sz="1000" kern="1200" dirty="0">
              <a:latin typeface="Calibri" panose="020F0502020204030204" pitchFamily="34" charset="0"/>
              <a:cs typeface="Calibri" panose="020F0502020204030204" pitchFamily="34" charset="0"/>
              <a:hlinkClick xmlns:r="http://schemas.openxmlformats.org/officeDocument/2006/relationships" r:id="rId6"/>
            </a:rPr>
            <a:t>DNA-C 1.3.3 Data Sheet</a:t>
          </a:r>
          <a:r>
            <a:rPr lang="es-ES" sz="1000" kern="1200" dirty="0">
              <a:latin typeface="Calibri" panose="020F0502020204030204" pitchFamily="34" charset="0"/>
              <a:cs typeface="Calibri" panose="020F0502020204030204" pitchFamily="34" charset="0"/>
            </a:rPr>
            <a:t> – </a:t>
          </a:r>
          <a:r>
            <a:rPr lang="es-ES" sz="1000" kern="1200" dirty="0" err="1">
              <a:latin typeface="Calibri" panose="020F0502020204030204" pitchFamily="34" charset="0"/>
              <a:cs typeface="Calibri" panose="020F0502020204030204" pitchFamily="34" charset="0"/>
            </a:rPr>
            <a:t>Latest</a:t>
          </a:r>
          <a:r>
            <a:rPr lang="es-ES" sz="10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s-ES" sz="1000" kern="1200" dirty="0" err="1">
              <a:latin typeface="Calibri" panose="020F0502020204030204" pitchFamily="34" charset="0"/>
              <a:cs typeface="Calibri" panose="020F0502020204030204" pitchFamily="34" charset="0"/>
            </a:rPr>
            <a:t>features</a:t>
          </a:r>
          <a:r>
            <a:rPr lang="es-ES" sz="1000" kern="1200" dirty="0">
              <a:latin typeface="Calibri" panose="020F0502020204030204" pitchFamily="34" charset="0"/>
              <a:cs typeface="Calibri" panose="020F0502020204030204" pitchFamily="34" charset="0"/>
            </a:rPr>
            <a:t> and </a:t>
          </a:r>
          <a:r>
            <a:rPr lang="es-ES" sz="1000" kern="1200" dirty="0" err="1">
              <a:latin typeface="Calibri" panose="020F0502020204030204" pitchFamily="34" charset="0"/>
              <a:cs typeface="Calibri" panose="020F0502020204030204" pitchFamily="34" charset="0"/>
            </a:rPr>
            <a:t>capabilities</a:t>
          </a:r>
          <a:r>
            <a:rPr lang="es-ES" sz="10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s-ES" sz="1000" kern="1200" dirty="0" err="1">
              <a:latin typeface="Calibri" panose="020F0502020204030204" pitchFamily="34" charset="0"/>
              <a:cs typeface="Calibri" panose="020F0502020204030204" pitchFamily="34" charset="0"/>
            </a:rPr>
            <a:t>included</a:t>
          </a:r>
          <a:r>
            <a:rPr lang="es-ES" sz="1000" kern="1200" dirty="0">
              <a:latin typeface="Calibri" panose="020F0502020204030204" pitchFamily="34" charset="0"/>
              <a:cs typeface="Calibri" panose="020F0502020204030204" pitchFamily="34" charset="0"/>
            </a:rPr>
            <a:t> in 1.3.3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0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s-ES" sz="1000" kern="1200" dirty="0" err="1">
              <a:latin typeface="Calibri" panose="020F0502020204030204" pitchFamily="34" charset="0"/>
              <a:cs typeface="Calibri" panose="020F0502020204030204" pitchFamily="34" charset="0"/>
              <a:hlinkClick xmlns:r="http://schemas.openxmlformats.org/officeDocument/2006/relationships" r:id="rId7"/>
            </a:rPr>
            <a:t>Additional</a:t>
          </a:r>
          <a:r>
            <a:rPr lang="es-ES" sz="1000" kern="1200" dirty="0">
              <a:latin typeface="Calibri" panose="020F0502020204030204" pitchFamily="34" charset="0"/>
              <a:cs typeface="Calibri" panose="020F0502020204030204" pitchFamily="34" charset="0"/>
              <a:hlinkClick xmlns:r="http://schemas.openxmlformats.org/officeDocument/2006/relationships" r:id="rId7"/>
            </a:rPr>
            <a:t> SD-Access </a:t>
          </a:r>
          <a:r>
            <a:rPr lang="es-ES" sz="1000" kern="1200" dirty="0" err="1">
              <a:latin typeface="Calibri" panose="020F0502020204030204" pitchFamily="34" charset="0"/>
              <a:cs typeface="Calibri" panose="020F0502020204030204" pitchFamily="34" charset="0"/>
              <a:hlinkClick xmlns:r="http://schemas.openxmlformats.org/officeDocument/2006/relationships" r:id="rId7"/>
            </a:rPr>
            <a:t>related</a:t>
          </a:r>
          <a:r>
            <a:rPr lang="es-ES" sz="1000" kern="1200" dirty="0">
              <a:latin typeface="Calibri" panose="020F0502020204030204" pitchFamily="34" charset="0"/>
              <a:cs typeface="Calibri" panose="020F0502020204030204" pitchFamily="34" charset="0"/>
              <a:hlinkClick xmlns:r="http://schemas.openxmlformats.org/officeDocument/2006/relationships" r:id="rId7"/>
            </a:rPr>
            <a:t> </a:t>
          </a:r>
          <a:r>
            <a:rPr lang="es-ES" sz="1000" kern="1200" dirty="0" err="1">
              <a:latin typeface="Calibri" panose="020F0502020204030204" pitchFamily="34" charset="0"/>
              <a:cs typeface="Calibri" panose="020F0502020204030204" pitchFamily="34" charset="0"/>
              <a:hlinkClick xmlns:r="http://schemas.openxmlformats.org/officeDocument/2006/relationships" r:id="rId7"/>
            </a:rPr>
            <a:t>Guides</a:t>
          </a:r>
          <a:endParaRPr lang="es-ES" sz="10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-5400000">
        <a:off x="4221576" y="270685"/>
        <a:ext cx="7546497" cy="1287435"/>
      </dsp:txXfrm>
    </dsp:sp>
    <dsp:sp modelId="{AD373E09-3D92-49AB-9991-A0B339449B40}">
      <dsp:nvSpPr>
        <dsp:cNvPr id="0" name=""/>
        <dsp:cNvSpPr/>
      </dsp:nvSpPr>
      <dsp:spPr>
        <a:xfrm>
          <a:off x="0" y="2705"/>
          <a:ext cx="4284081" cy="1785875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+mj-lt"/>
              <a:cs typeface="Calibri" panose="020F0502020204030204" pitchFamily="34" charset="0"/>
            </a:rPr>
            <a:t>Install and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+mj-lt"/>
              <a:cs typeface="Calibri" panose="020F0502020204030204" pitchFamily="34" charset="0"/>
            </a:rPr>
            <a:t> </a:t>
          </a:r>
          <a:r>
            <a:rPr lang="en-US" sz="2400" kern="1200" dirty="0" err="1">
              <a:latin typeface="+mj-lt"/>
              <a:cs typeface="Calibri" panose="020F0502020204030204" pitchFamily="34" charset="0"/>
            </a:rPr>
            <a:t>Config</a:t>
          </a:r>
          <a:r>
            <a:rPr lang="en-US" sz="2400" kern="1200" dirty="0">
              <a:latin typeface="+mj-lt"/>
              <a:cs typeface="Calibri" panose="020F0502020204030204" pitchFamily="34" charset="0"/>
            </a:rPr>
            <a:t> Guides</a:t>
          </a:r>
        </a:p>
      </dsp:txBody>
      <dsp:txXfrm>
        <a:off x="87179" y="89884"/>
        <a:ext cx="4109723" cy="1611517"/>
      </dsp:txXfrm>
    </dsp:sp>
    <dsp:sp modelId="{636DC370-E1A7-433F-B004-D5F645DBB634}">
      <dsp:nvSpPr>
        <dsp:cNvPr id="0" name=""/>
        <dsp:cNvSpPr/>
      </dsp:nvSpPr>
      <dsp:spPr>
        <a:xfrm rot="5400000">
          <a:off x="7382010" y="-1037258"/>
          <a:ext cx="1420285" cy="76161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>
              <a:latin typeface="Calibri" panose="020F0502020204030204" pitchFamily="34" charset="0"/>
              <a:cs typeface="Calibri" panose="020F0502020204030204" pitchFamily="34" charset="0"/>
            </a:rPr>
            <a:t>Document all test use-cases and requirements (review HLD and Compatibility matrix)</a:t>
          </a:r>
          <a:endParaRPr lang="en-US" sz="1000" b="1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000" kern="1200">
              <a:latin typeface="Calibri" panose="020F0502020204030204" pitchFamily="34" charset="0"/>
              <a:cs typeface="Calibri" panose="020F0502020204030204" pitchFamily="34" charset="0"/>
            </a:rPr>
            <a:t>Review with Cisco if required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000" kern="1200" dirty="0">
              <a:latin typeface="Calibri" panose="020F0502020204030204" pitchFamily="34" charset="0"/>
              <a:cs typeface="Calibri" panose="020F0502020204030204" pitchFamily="34" charset="0"/>
            </a:rPr>
            <a:t>Ensure correct Software Selection - </a:t>
          </a:r>
          <a:r>
            <a:rPr lang="en-US" sz="1000" kern="1200" dirty="0">
              <a:latin typeface="Calibri" panose="020F0502020204030204" pitchFamily="34" charset="0"/>
              <a:cs typeface="Calibri" panose="020F0502020204030204" pitchFamily="34" charset="0"/>
              <a:hlinkClick xmlns:r="http://schemas.openxmlformats.org/officeDocument/2006/relationships" r:id="rId8"/>
            </a:rPr>
            <a:t>SDA Software Compatibility Matrix</a:t>
          </a:r>
          <a:endParaRPr lang="en-US" sz="1000" kern="1200" dirty="0">
            <a:solidFill>
              <a:srgbClr val="FDBE24"/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000" kern="1200" dirty="0">
              <a:latin typeface="Calibri" panose="020F0502020204030204" pitchFamily="34" charset="0"/>
              <a:cs typeface="Calibri" panose="020F0502020204030204" pitchFamily="34" charset="0"/>
            </a:rPr>
            <a:t>Review software </a:t>
          </a:r>
          <a:r>
            <a:rPr lang="en-US" sz="1000" kern="1200" dirty="0">
              <a:latin typeface="Calibri" panose="020F0502020204030204" pitchFamily="34" charset="0"/>
              <a:cs typeface="Calibri" panose="020F0502020204030204" pitchFamily="34" charset="0"/>
              <a:hlinkClick xmlns:r="http://schemas.openxmlformats.org/officeDocument/2006/relationships" r:id="rId5"/>
            </a:rPr>
            <a:t>release notes</a:t>
          </a:r>
          <a:r>
            <a:rPr lang="en-US" sz="1000" kern="1200" dirty="0">
              <a:latin typeface="Calibri" panose="020F0502020204030204" pitchFamily="34" charset="0"/>
              <a:cs typeface="Calibri" panose="020F0502020204030204" pitchFamily="34" charset="0"/>
            </a:rPr>
            <a:t> prior to upgrades 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000" kern="1200" dirty="0">
              <a:latin typeface="Calibri" panose="020F0502020204030204" pitchFamily="34" charset="0"/>
              <a:cs typeface="Calibri" panose="020F0502020204030204" pitchFamily="34" charset="0"/>
            </a:rPr>
            <a:t>Complex deployments should consider POC or leverage Cisco Solution Validation Services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s-ES" sz="1000" b="0" kern="1200" dirty="0">
              <a:latin typeface="Calibri" panose="020F0502020204030204" pitchFamily="34" charset="0"/>
              <a:cs typeface="Calibri" panose="020F0502020204030204" pitchFamily="34" charset="0"/>
              <a:hlinkClick xmlns:r="http://schemas.openxmlformats.org/officeDocument/2006/relationships" r:id="rId9"/>
            </a:rPr>
            <a:t>SDA Design Help-Desk</a:t>
          </a:r>
          <a:r>
            <a:rPr lang="en-US" sz="1000" b="0" kern="1200" dirty="0">
              <a:latin typeface="Calibri" panose="020F0502020204030204" pitchFamily="34" charset="0"/>
              <a:cs typeface="Calibri" panose="020F0502020204030204" pitchFamily="34" charset="0"/>
            </a:rPr>
            <a:t> - request access for Implementation Best Practice and HLD Review consultation</a:t>
          </a:r>
          <a:endParaRPr lang="en-US" sz="10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-5400000">
        <a:off x="4284081" y="2130004"/>
        <a:ext cx="7546811" cy="1281619"/>
      </dsp:txXfrm>
    </dsp:sp>
    <dsp:sp modelId="{FFAF3062-9DCA-47F3-9E26-F09212CBDE16}">
      <dsp:nvSpPr>
        <dsp:cNvPr id="0" name=""/>
        <dsp:cNvSpPr/>
      </dsp:nvSpPr>
      <dsp:spPr>
        <a:xfrm>
          <a:off x="0" y="1877875"/>
          <a:ext cx="4284081" cy="1785875"/>
        </a:xfrm>
        <a:prstGeom prst="roundRect">
          <a:avLst/>
        </a:prstGeom>
        <a:solidFill>
          <a:schemeClr val="accent1">
            <a:shade val="80000"/>
            <a:hueOff val="354778"/>
            <a:satOff val="-19922"/>
            <a:lumOff val="1718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+mj-lt"/>
              <a:cs typeface="Calibri" panose="020F0502020204030204" pitchFamily="34" charset="0"/>
            </a:rPr>
            <a:t>Solution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+mj-lt"/>
              <a:cs typeface="Calibri" panose="020F0502020204030204" pitchFamily="34" charset="0"/>
            </a:rPr>
            <a:t>Validation</a:t>
          </a:r>
        </a:p>
      </dsp:txBody>
      <dsp:txXfrm>
        <a:off x="87179" y="1965054"/>
        <a:ext cx="4109723" cy="1611517"/>
      </dsp:txXfrm>
    </dsp:sp>
    <dsp:sp modelId="{8FF30317-9FFD-4448-8623-191116C66A3F}">
      <dsp:nvSpPr>
        <dsp:cNvPr id="0" name=""/>
        <dsp:cNvSpPr/>
      </dsp:nvSpPr>
      <dsp:spPr>
        <a:xfrm rot="5400000">
          <a:off x="7305867" y="837911"/>
          <a:ext cx="1572570" cy="76161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s-ES" sz="1000" kern="1200" dirty="0">
              <a:latin typeface="Calibri" panose="020F0502020204030204" pitchFamily="34" charset="0"/>
              <a:cs typeface="Calibri" panose="020F0502020204030204" pitchFamily="34" charset="0"/>
              <a:hlinkClick xmlns:r="http://schemas.openxmlformats.org/officeDocument/2006/relationships" r:id="rId10"/>
            </a:rPr>
            <a:t>Support Case Manager</a:t>
          </a:r>
          <a:r>
            <a:rPr lang="en-US" sz="1000" kern="1200" dirty="0">
              <a:latin typeface="Calibri" panose="020F0502020204030204" pitchFamily="34" charset="0"/>
              <a:cs typeface="Calibri" panose="020F0502020204030204" pitchFamily="34" charset="0"/>
            </a:rPr>
            <a:t> - Engage Solution TAC for assistance when issues are found (Select Technology by Typing “DNA” )</a:t>
          </a:r>
          <a:endParaRPr lang="en-US" sz="1000" b="0" i="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000" kern="1200" dirty="0">
              <a:latin typeface="Calibri" panose="020F0502020204030204" pitchFamily="34" charset="0"/>
              <a:cs typeface="Calibri" panose="020F0502020204030204" pitchFamily="34" charset="0"/>
            </a:rPr>
            <a:t>Trouble-shooting videos: </a:t>
          </a:r>
          <a:r>
            <a:rPr lang="en-US" sz="1000" kern="1200" dirty="0">
              <a:latin typeface="Calibri" panose="020F0502020204030204" pitchFamily="34" charset="0"/>
              <a:cs typeface="Calibri" panose="020F0502020204030204" pitchFamily="34" charset="0"/>
              <a:hlinkClick xmlns:r="http://schemas.openxmlformats.org/officeDocument/2006/relationships" r:id="rId11"/>
            </a:rPr>
            <a:t>Trouble-shooting videos created by TAC</a:t>
          </a:r>
          <a:endParaRPr lang="en-US" sz="10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000" kern="1200" dirty="0">
              <a:latin typeface="Calibri" panose="020F0502020204030204" pitchFamily="34" charset="0"/>
              <a:cs typeface="Calibri" panose="020F0502020204030204" pitchFamily="34" charset="0"/>
            </a:rPr>
            <a:t>Check for Cisco Live Troubleshooting Sessions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000" kern="1200" dirty="0">
              <a:latin typeface="Calibri" panose="020F0502020204030204" pitchFamily="34" charset="0"/>
              <a:cs typeface="Calibri" panose="020F0502020204030204" pitchFamily="34" charset="0"/>
            </a:rPr>
            <a:t>Leverage DNAC Assurance application to monitor client connectivity, Fabric, Control plane and CPU Health</a:t>
          </a:r>
        </a:p>
      </dsp:txBody>
      <dsp:txXfrm rot="-5400000">
        <a:off x="4284081" y="3936465"/>
        <a:ext cx="7539377" cy="1419036"/>
      </dsp:txXfrm>
    </dsp:sp>
    <dsp:sp modelId="{4A161FBE-7942-D941-8266-7C28B1EB647B}">
      <dsp:nvSpPr>
        <dsp:cNvPr id="0" name=""/>
        <dsp:cNvSpPr/>
      </dsp:nvSpPr>
      <dsp:spPr>
        <a:xfrm>
          <a:off x="0" y="3753045"/>
          <a:ext cx="4284081" cy="1785875"/>
        </a:xfrm>
        <a:prstGeom prst="roundRect">
          <a:avLst/>
        </a:prstGeom>
        <a:solidFill>
          <a:schemeClr val="accent1">
            <a:shade val="80000"/>
            <a:hueOff val="709557"/>
            <a:satOff val="-39844"/>
            <a:lumOff val="3436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dirty="0">
              <a:latin typeface="+mj-lt"/>
              <a:cs typeface="Calibri" panose="020F0502020204030204" pitchFamily="34" charset="0"/>
            </a:rPr>
            <a:t>      In Production and Troubleshooting</a:t>
          </a:r>
          <a:endParaRPr lang="en-US" sz="2400" b="0" i="0" kern="1200" dirty="0">
            <a:solidFill>
              <a:srgbClr val="FDBE24"/>
            </a:solidFill>
            <a:latin typeface="+mj-lt"/>
            <a:cs typeface="Calibri" panose="020F0502020204030204" pitchFamily="34" charset="0"/>
          </a:endParaRPr>
        </a:p>
      </dsp:txBody>
      <dsp:txXfrm>
        <a:off x="87179" y="3840224"/>
        <a:ext cx="4109723" cy="161151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02DB29-0FCD-F442-9CF5-A7D9CCA504A4}">
      <dsp:nvSpPr>
        <dsp:cNvPr id="0" name=""/>
        <dsp:cNvSpPr/>
      </dsp:nvSpPr>
      <dsp:spPr>
        <a:xfrm rot="5400000">
          <a:off x="6965298" y="-2452093"/>
          <a:ext cx="2249524" cy="760870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000" b="0" i="0" kern="1200" dirty="0">
              <a:latin typeface="Calibri Light" panose="020F0302020204030204" pitchFamily="34" charset="0"/>
              <a:cs typeface="Calibri Light" panose="020F0302020204030204" pitchFamily="34" charset="0"/>
              <a:hlinkClick xmlns:r="http://schemas.openxmlformats.org/officeDocument/2006/relationships" r:id="rId1"/>
            </a:rPr>
            <a:t>EN Dynamic Bundles for SMB (Meraki, SMB Switches, APs and routers, Security Appliances) </a:t>
          </a:r>
          <a:r>
            <a:rPr lang="en-US" sz="1000" b="0" i="0" kern="1200" dirty="0">
              <a:solidFill>
                <a:schemeClr val="accent6"/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September 30, 2019</a:t>
          </a:r>
          <a:endParaRPr lang="en-US" sz="1000" b="0" i="0" kern="1200" dirty="0">
            <a:latin typeface="Calibri Light" panose="020F0302020204030204" pitchFamily="34" charset="0"/>
            <a:cs typeface="Calibri Light" panose="020F0302020204030204" pitchFamily="34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000" b="0" i="0" kern="1200">
              <a:latin typeface="Calibri Light" panose="020F0302020204030204" pitchFamily="34" charset="0"/>
              <a:cs typeface="Calibri Light" panose="020F0302020204030204" pitchFamily="34" charset="0"/>
              <a:hlinkClick xmlns:r="http://schemas.openxmlformats.org/officeDocument/2006/relationships" r:id="rId2"/>
            </a:rPr>
            <a:t>Cisco DNA Advantage Access Bundles with Wireless </a:t>
          </a:r>
          <a:r>
            <a:rPr lang="en-US" sz="1000" b="0" i="0" kern="1200">
              <a:solidFill>
                <a:schemeClr val="accent5"/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January 25, 2020</a:t>
          </a:r>
          <a:endParaRPr lang="en-US" sz="1000" b="0" i="0" kern="1200" dirty="0">
            <a:solidFill>
              <a:schemeClr val="accent5"/>
            </a:solidFill>
            <a:latin typeface="Calibri Light" panose="020F0302020204030204" pitchFamily="34" charset="0"/>
            <a:cs typeface="Calibri Light" panose="020F0302020204030204" pitchFamily="34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000" b="0" i="0" kern="1200">
              <a:latin typeface="Calibri Light" panose="020F0302020204030204" pitchFamily="34" charset="0"/>
              <a:cs typeface="Calibri Light" panose="020F0302020204030204" pitchFamily="34" charset="0"/>
              <a:hlinkClick xmlns:r="http://schemas.openxmlformats.org/officeDocument/2006/relationships" r:id="rId3"/>
            </a:rPr>
            <a:t>Cisco DNA upgrade from lower to higher Tier</a:t>
          </a:r>
          <a:r>
            <a:rPr lang="en-US" sz="1000" b="0" i="0" kern="1200">
              <a:latin typeface="Calibri Light" panose="020F0302020204030204" pitchFamily="34" charset="0"/>
              <a:cs typeface="Calibri Light" panose="020F0302020204030204" pitchFamily="34" charset="0"/>
            </a:rPr>
            <a:t> </a:t>
          </a:r>
          <a:r>
            <a:rPr lang="en-US" sz="1000" b="0" i="0" kern="1200">
              <a:solidFill>
                <a:schemeClr val="accent2"/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July 25, 2020</a:t>
          </a:r>
          <a:endParaRPr lang="en-US" sz="1000" b="0" i="0" kern="1200" dirty="0">
            <a:solidFill>
              <a:schemeClr val="accent2"/>
            </a:solidFill>
            <a:latin typeface="Calibri Light" panose="020F0302020204030204" pitchFamily="34" charset="0"/>
            <a:cs typeface="Calibri Light" panose="020F0302020204030204" pitchFamily="34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000" b="0" i="0" kern="1200">
              <a:latin typeface="Calibri Light" panose="020F0302020204030204" pitchFamily="34" charset="0"/>
              <a:cs typeface="Calibri Light" panose="020F0302020204030204" pitchFamily="34" charset="0"/>
              <a:hlinkClick xmlns:r="http://schemas.openxmlformats.org/officeDocument/2006/relationships" r:id="rId4"/>
            </a:rPr>
            <a:t>Cisco DNA Starter Kit with or without Wireless</a:t>
          </a:r>
          <a:r>
            <a:rPr lang="en-US" sz="1000" b="0" i="0" kern="1200">
              <a:latin typeface="Calibri Light" panose="020F0302020204030204" pitchFamily="34" charset="0"/>
              <a:cs typeface="Calibri Light" panose="020F0302020204030204" pitchFamily="34" charset="0"/>
            </a:rPr>
            <a:t> </a:t>
          </a:r>
          <a:r>
            <a:rPr lang="en-US" sz="1000" b="0" i="0" kern="1200">
              <a:solidFill>
                <a:schemeClr val="accent2"/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July 25, 2020</a:t>
          </a:r>
          <a:endParaRPr lang="en-US" sz="1000" b="0" i="0" kern="1200" dirty="0">
            <a:solidFill>
              <a:schemeClr val="accent2"/>
            </a:solidFill>
            <a:latin typeface="Calibri Light" panose="020F0302020204030204" pitchFamily="34" charset="0"/>
            <a:cs typeface="Calibri Light" panose="020F0302020204030204" pitchFamily="34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000" b="0" i="0" kern="1200">
              <a:solidFill>
                <a:schemeClr val="accent2"/>
              </a:solidFill>
              <a:latin typeface="Calibri Light" panose="020F0302020204030204" pitchFamily="34" charset="0"/>
              <a:cs typeface="Calibri Light" panose="020F0302020204030204" pitchFamily="34" charset="0"/>
              <a:hlinkClick xmlns:r="http://schemas.openxmlformats.org/officeDocument/2006/relationships" r:id="rId5"/>
            </a:rPr>
            <a:t>Free Cisco DNA appliance for Enterprise Agreements over 100k$</a:t>
          </a:r>
          <a:r>
            <a:rPr lang="en-US" sz="1000" b="0" i="0" kern="1200">
              <a:solidFill>
                <a:schemeClr val="accent2"/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 July 25, 2020</a:t>
          </a:r>
          <a:endParaRPr lang="en-US" sz="1000" b="0" i="0" kern="1200" dirty="0">
            <a:solidFill>
              <a:schemeClr val="accent2"/>
            </a:solidFill>
            <a:latin typeface="Calibri Light" panose="020F0302020204030204" pitchFamily="34" charset="0"/>
            <a:cs typeface="Calibri Light" panose="020F0302020204030204" pitchFamily="34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000" b="0" i="0" kern="1200">
              <a:latin typeface="Calibri Light" panose="020F0302020204030204" pitchFamily="34" charset="0"/>
              <a:cs typeface="Calibri Light" panose="020F0302020204030204" pitchFamily="34" charset="0"/>
              <a:hlinkClick xmlns:r="http://schemas.openxmlformats.org/officeDocument/2006/relationships" r:id="rId6"/>
            </a:rPr>
            <a:t>Up to 26% off for migrating to Cisco DNAC for customers with APIC-EM-HW-APL-G or APIC-EM-HW-APL-R </a:t>
          </a:r>
          <a:r>
            <a:rPr lang="en-US" sz="1000" b="0" i="0" kern="1200">
              <a:solidFill>
                <a:schemeClr val="accent2"/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July 25, 2020</a:t>
          </a:r>
          <a:endParaRPr lang="en-US" sz="1000" b="0" i="0" kern="1200" dirty="0">
            <a:solidFill>
              <a:schemeClr val="accent2"/>
            </a:solidFill>
            <a:latin typeface="Calibri Light" panose="020F0302020204030204" pitchFamily="34" charset="0"/>
            <a:cs typeface="Calibri Light" panose="020F0302020204030204" pitchFamily="34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000" b="0" i="0" kern="1200">
              <a:solidFill>
                <a:schemeClr val="accent2"/>
              </a:solidFill>
              <a:latin typeface="Calibri Light" panose="020F0302020204030204" pitchFamily="34" charset="0"/>
              <a:cs typeface="Calibri Light" panose="020F0302020204030204" pitchFamily="34" charset="0"/>
              <a:hlinkClick xmlns:r="http://schemas.openxmlformats.org/officeDocument/2006/relationships" r:id="rId7"/>
            </a:rPr>
            <a:t>Education and public libraries offers (US only) </a:t>
          </a:r>
          <a:r>
            <a:rPr lang="en-US" sz="1000" b="0" i="0" kern="1200">
              <a:solidFill>
                <a:schemeClr val="accent2"/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 Undetermined</a:t>
          </a:r>
          <a:endParaRPr lang="en-US" sz="1000" b="0" i="0" kern="1200" dirty="0">
            <a:solidFill>
              <a:schemeClr val="accent2"/>
            </a:solidFill>
            <a:latin typeface="Calibri Light" panose="020F0302020204030204" pitchFamily="34" charset="0"/>
            <a:cs typeface="Calibri Light" panose="020F0302020204030204" pitchFamily="34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000" b="0" i="0" kern="1200" dirty="0">
              <a:solidFill>
                <a:schemeClr val="accent5"/>
              </a:solidFill>
              <a:latin typeface="Calibri Light" panose="020F0302020204030204" pitchFamily="34" charset="0"/>
              <a:cs typeface="Calibri Light" panose="020F0302020204030204" pitchFamily="34" charset="0"/>
              <a:hlinkClick xmlns:r="http://schemas.openxmlformats.org/officeDocument/2006/relationships" r:id="rId8"/>
            </a:rPr>
            <a:t>1yr Cisco DNA licenses for government customers buying C9000 and Aironet/Catalyst APs </a:t>
          </a:r>
          <a:r>
            <a:rPr lang="en-US" sz="1000" b="0" i="0" kern="1200" dirty="0">
              <a:solidFill>
                <a:schemeClr val="accent2"/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Undetermined</a:t>
          </a:r>
        </a:p>
      </dsp:txBody>
      <dsp:txXfrm rot="-5400000">
        <a:off x="4285708" y="337310"/>
        <a:ext cx="7498893" cy="2029898"/>
      </dsp:txXfrm>
    </dsp:sp>
    <dsp:sp modelId="{318402B9-30F7-6645-A3E2-C7D986AB70AF}">
      <dsp:nvSpPr>
        <dsp:cNvPr id="0" name=""/>
        <dsp:cNvSpPr/>
      </dsp:nvSpPr>
      <dsp:spPr>
        <a:xfrm>
          <a:off x="5810" y="1371"/>
          <a:ext cx="4279897" cy="2701777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dirty="0">
              <a:latin typeface="CiscoSansTT ExtraLight" panose="020B0303020201020303" pitchFamily="34" charset="0"/>
              <a:cs typeface="CiscoSansTT ExtraLight" panose="020B0303020201020303" pitchFamily="34" charset="0"/>
            </a:rPr>
            <a:t> DNA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dirty="0">
              <a:latin typeface="CiscoSansTT ExtraLight" panose="020B0303020201020303" pitchFamily="34" charset="0"/>
              <a:cs typeface="CiscoSansTT ExtraLight" panose="020B0303020201020303" pitchFamily="34" charset="0"/>
            </a:rPr>
            <a:t> Promotions and Starter Kits</a:t>
          </a:r>
        </a:p>
      </dsp:txBody>
      <dsp:txXfrm>
        <a:off x="137700" y="133261"/>
        <a:ext cx="4016117" cy="2437997"/>
      </dsp:txXfrm>
    </dsp:sp>
    <dsp:sp modelId="{E79DDCB1-1E46-F24E-8969-B4634E184616}">
      <dsp:nvSpPr>
        <dsp:cNvPr id="0" name=""/>
        <dsp:cNvSpPr/>
      </dsp:nvSpPr>
      <dsp:spPr>
        <a:xfrm rot="5400000">
          <a:off x="6717127" y="370216"/>
          <a:ext cx="2745867" cy="760870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s-ES" sz="1000" b="1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s-ES" sz="1000" b="0" kern="1200" dirty="0">
              <a:latin typeface="Calibri" panose="020F0502020204030204" pitchFamily="34" charset="0"/>
              <a:cs typeface="Calibri" panose="020F0502020204030204" pitchFamily="34" charset="0"/>
            </a:rPr>
            <a:t>Cisco DNA Center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000" kern="1200" dirty="0">
              <a:latin typeface="Calibri" panose="020F0502020204030204" pitchFamily="34" charset="0"/>
              <a:cs typeface="Calibri" panose="020F0502020204030204" pitchFamily="34" charset="0"/>
              <a:hlinkClick xmlns:r="http://schemas.openxmlformats.org/officeDocument/2006/relationships" r:id="rId9"/>
            </a:rPr>
            <a:t>http://www.cisco.com/go/dnacenter</a:t>
          </a:r>
          <a:r>
            <a:rPr lang="en-US" sz="10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>
              <a:latin typeface="Calibri" panose="020F0502020204030204" pitchFamily="34" charset="0"/>
              <a:cs typeface="Calibri" panose="020F0502020204030204" pitchFamily="34" charset="0"/>
            </a:rPr>
            <a:t> (Partners) </a:t>
          </a:r>
          <a:r>
            <a:rPr lang="en-US" sz="1000" kern="1200" dirty="0">
              <a:latin typeface="Calibri" panose="020F0502020204030204" pitchFamily="34" charset="0"/>
              <a:cs typeface="Calibri" panose="020F0502020204030204" pitchFamily="34" charset="0"/>
              <a:hlinkClick xmlns:r="http://schemas.openxmlformats.org/officeDocument/2006/relationships" r:id="rId10"/>
            </a:rPr>
            <a:t>http://cs.co/DNACenterForPartners </a:t>
          </a:r>
          <a:endParaRPr lang="en-US" sz="10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>
              <a:latin typeface="Calibri" panose="020F0502020204030204" pitchFamily="34" charset="0"/>
              <a:cs typeface="Calibri" panose="020F0502020204030204" pitchFamily="34" charset="0"/>
            </a:rPr>
            <a:t> (Partners) MINT Services </a:t>
          </a:r>
          <a:r>
            <a:rPr lang="en-US" sz="1000" kern="1200" dirty="0">
              <a:latin typeface="Calibri" panose="020F0502020204030204" pitchFamily="34" charset="0"/>
              <a:cs typeface="Calibri" panose="020F0502020204030204" pitchFamily="34" charset="0"/>
              <a:hlinkClick xmlns:r="http://schemas.openxmlformats.org/officeDocument/2006/relationships" r:id="rId11"/>
            </a:rPr>
            <a:t>http://cs.co/MINT</a:t>
          </a:r>
          <a:endParaRPr lang="en-US" sz="10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>
              <a:latin typeface="Calibri" panose="020F0502020204030204" pitchFamily="34" charset="0"/>
              <a:cs typeface="Calibri" panose="020F0502020204030204" pitchFamily="34" charset="0"/>
            </a:rPr>
            <a:t> (Partners EMEAR) </a:t>
          </a:r>
          <a:r>
            <a:rPr lang="en-US" sz="1000" kern="1200" dirty="0">
              <a:latin typeface="Calibri" panose="020F0502020204030204" pitchFamily="34" charset="0"/>
              <a:cs typeface="Calibri" panose="020F0502020204030204" pitchFamily="34" charset="0"/>
              <a:hlinkClick xmlns:r="http://schemas.openxmlformats.org/officeDocument/2006/relationships" r:id="rId12"/>
            </a:rPr>
            <a:t>http://cs.co/EMEARPartnerReadiness-EN</a:t>
          </a:r>
          <a:r>
            <a:rPr lang="en-US" sz="10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0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de-CH" sz="1000" kern="1200" dirty="0">
              <a:latin typeface="Calibri" panose="020F0502020204030204" pitchFamily="34" charset="0"/>
              <a:cs typeface="Calibri" panose="020F0502020204030204" pitchFamily="34" charset="0"/>
            </a:rPr>
            <a:t>Cisco DNA Center </a:t>
          </a:r>
          <a:r>
            <a:rPr lang="de-CH" sz="1000" kern="1200" dirty="0" err="1">
              <a:latin typeface="Calibri" panose="020F0502020204030204" pitchFamily="34" charset="0"/>
              <a:cs typeface="Calibri" panose="020F0502020204030204" pitchFamily="34" charset="0"/>
            </a:rPr>
            <a:t>Platform</a:t>
          </a:r>
          <a:endParaRPr lang="de-CH" sz="10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CH" sz="10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de-CH" sz="1000" kern="1200" dirty="0">
              <a:latin typeface="Calibri" panose="020F0502020204030204" pitchFamily="34" charset="0"/>
              <a:cs typeface="Calibri" panose="020F0502020204030204" pitchFamily="34" charset="0"/>
              <a:hlinkClick xmlns:r="http://schemas.openxmlformats.org/officeDocument/2006/relationships" r:id="rId13"/>
            </a:rPr>
            <a:t>https://developer.cisco.com/dnacenter/</a:t>
          </a:r>
          <a:r>
            <a:rPr lang="de-CH" sz="10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CH" sz="10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de-CH" sz="1000" kern="1200" dirty="0">
              <a:latin typeface="Calibri" panose="020F0502020204030204" pitchFamily="34" charset="0"/>
              <a:cs typeface="Calibri" panose="020F0502020204030204" pitchFamily="34" charset="0"/>
              <a:hlinkClick xmlns:r="http://schemas.openxmlformats.org/officeDocument/2006/relationships" r:id="rId14"/>
            </a:rPr>
            <a:t>https://developer.cisco.com/ecosystem/dnacenter/ </a:t>
          </a:r>
          <a:endParaRPr lang="de-CH" sz="10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CH" sz="10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de-CH" sz="1000" kern="1200" dirty="0">
              <a:latin typeface="Calibri" panose="020F0502020204030204" pitchFamily="34" charset="0"/>
              <a:cs typeface="Calibri" panose="020F0502020204030204" pitchFamily="34" charset="0"/>
              <a:hlinkClick xmlns:r="http://schemas.openxmlformats.org/officeDocument/2006/relationships" r:id="rId15"/>
            </a:rPr>
            <a:t>https://learninglabs.cisco.com/tracks/dnacenter-programmability </a:t>
          </a:r>
          <a:endParaRPr lang="de-CH" sz="10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CH" sz="10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de-CH" sz="1000" kern="1200" dirty="0">
              <a:latin typeface="Calibri" panose="020F0502020204030204" pitchFamily="34" charset="0"/>
              <a:cs typeface="Calibri" panose="020F0502020204030204" pitchFamily="34" charset="0"/>
              <a:hlinkClick xmlns:r="http://schemas.openxmlformats.org/officeDocument/2006/relationships" r:id="rId16"/>
            </a:rPr>
            <a:t>https://learninglabs.cisco.com/tracks/dnav3-track </a:t>
          </a:r>
          <a:endParaRPr lang="de-CH" sz="10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CH" sz="1000" kern="1200" dirty="0">
              <a:latin typeface="Calibri" panose="020F0502020204030204" pitchFamily="34" charset="0"/>
              <a:cs typeface="Calibri" panose="020F0502020204030204" pitchFamily="34" charset="0"/>
            </a:rPr>
            <a:t>  </a:t>
          </a:r>
          <a:r>
            <a:rPr lang="de-CH" sz="1000" kern="1200" dirty="0">
              <a:latin typeface="Calibri" panose="020F0502020204030204" pitchFamily="34" charset="0"/>
              <a:cs typeface="Calibri" panose="020F0502020204030204" pitchFamily="34" charset="0"/>
              <a:hlinkClick xmlns:r="http://schemas.openxmlformats.org/officeDocument/2006/relationships" r:id="rId17"/>
            </a:rPr>
            <a:t>https://developer.cisco.com/events/</a:t>
          </a:r>
          <a:endParaRPr lang="de-CH" sz="10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de-CH" sz="1000" kern="1200" dirty="0">
              <a:latin typeface="Calibri" panose="020F0502020204030204" pitchFamily="34" charset="0"/>
              <a:cs typeface="Calibri" panose="020F0502020204030204" pitchFamily="34" charset="0"/>
            </a:rPr>
            <a:t>Cisco DNA Center Device Support SDK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CH" sz="10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de-CH" sz="1000" kern="1200" dirty="0">
              <a:latin typeface="Calibri" panose="020F0502020204030204" pitchFamily="34" charset="0"/>
              <a:cs typeface="Calibri" panose="020F0502020204030204" pitchFamily="34" charset="0"/>
              <a:hlinkClick xmlns:r="http://schemas.openxmlformats.org/officeDocument/2006/relationships" r:id="rId18"/>
            </a:rPr>
            <a:t>https://developer.cisco.com/dnacenter/multivendorsupport/</a:t>
          </a:r>
          <a:r>
            <a:rPr lang="de-CH" sz="1000" kern="1200" dirty="0">
              <a:latin typeface="Calibri" panose="020F0502020204030204" pitchFamily="34" charset="0"/>
              <a:cs typeface="Calibri" panose="020F0502020204030204" pitchFamily="34" charset="0"/>
            </a:rPr>
            <a:t>  (</a:t>
          </a:r>
          <a:r>
            <a:rPr lang="de-CH" sz="1000" kern="1200" dirty="0" err="1">
              <a:latin typeface="Calibri" panose="020F0502020204030204" pitchFamily="34" charset="0"/>
              <a:cs typeface="Calibri" panose="020F0502020204030204" pitchFamily="34" charset="0"/>
            </a:rPr>
            <a:t>downloads</a:t>
          </a:r>
          <a:r>
            <a:rPr lang="de-CH" sz="10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de-CH" sz="1000" kern="1200" dirty="0" err="1">
              <a:latin typeface="Calibri" panose="020F0502020204030204" pitchFamily="34" charset="0"/>
              <a:cs typeface="Calibri" panose="020F0502020204030204" pitchFamily="34" charset="0"/>
            </a:rPr>
            <a:t>under</a:t>
          </a:r>
          <a:r>
            <a:rPr lang="de-CH" sz="1000" kern="1200" dirty="0">
              <a:latin typeface="Calibri" panose="020F0502020204030204" pitchFamily="34" charset="0"/>
              <a:cs typeface="Calibri" panose="020F0502020204030204" pitchFamily="34" charset="0"/>
            </a:rPr>
            <a:t> '</a:t>
          </a:r>
          <a:r>
            <a:rPr lang="de-CH" sz="1000" kern="1200" dirty="0" err="1">
              <a:latin typeface="Calibri" panose="020F0502020204030204" pitchFamily="34" charset="0"/>
              <a:cs typeface="Calibri" panose="020F0502020204030204" pitchFamily="34" charset="0"/>
            </a:rPr>
            <a:t>getting</a:t>
          </a:r>
          <a:r>
            <a:rPr lang="de-CH" sz="10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de-CH" sz="1000" kern="1200" dirty="0" err="1">
              <a:latin typeface="Calibri" panose="020F0502020204030204" pitchFamily="34" charset="0"/>
              <a:cs typeface="Calibri" panose="020F0502020204030204" pitchFamily="34" charset="0"/>
            </a:rPr>
            <a:t>started</a:t>
          </a:r>
          <a:r>
            <a:rPr lang="de-CH" sz="1000" kern="1200" dirty="0">
              <a:latin typeface="Calibri" panose="020F0502020204030204" pitchFamily="34" charset="0"/>
              <a:cs typeface="Calibri" panose="020F0502020204030204" pitchFamily="34" charset="0"/>
            </a:rPr>
            <a:t>'')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CH" sz="10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de-CH" sz="1000" kern="1200" dirty="0">
              <a:latin typeface="Calibri" panose="020F0502020204030204" pitchFamily="34" charset="0"/>
              <a:cs typeface="Calibri" panose="020F0502020204030204" pitchFamily="34" charset="0"/>
              <a:hlinkClick xmlns:r="http://schemas.openxmlformats.org/officeDocument/2006/relationships" r:id="rId19"/>
            </a:rPr>
            <a:t>https://developer.cisco.com/docs/dna-sdk-docs </a:t>
          </a:r>
          <a:endParaRPr lang="de-CH" sz="10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ES" sz="800" b="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-5400000">
        <a:off x="4285708" y="2935677"/>
        <a:ext cx="7474664" cy="2477783"/>
      </dsp:txXfrm>
    </dsp:sp>
    <dsp:sp modelId="{AD9C3181-37E5-2343-8F9A-C83AEF0068EA}">
      <dsp:nvSpPr>
        <dsp:cNvPr id="0" name=""/>
        <dsp:cNvSpPr/>
      </dsp:nvSpPr>
      <dsp:spPr>
        <a:xfrm>
          <a:off x="0" y="2979881"/>
          <a:ext cx="4279897" cy="2516503"/>
        </a:xfrm>
        <a:prstGeom prst="roundRect">
          <a:avLst/>
        </a:prstGeom>
        <a:solidFill>
          <a:schemeClr val="accent1">
            <a:shade val="80000"/>
            <a:hueOff val="709557"/>
            <a:satOff val="-39844"/>
            <a:lumOff val="3436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0" i="0" kern="1200" dirty="0">
              <a:latin typeface="CiscoSansTT ExtraLight" panose="020B0303020201020303" pitchFamily="34" charset="0"/>
              <a:cs typeface="CiscoSansTT ExtraLight" panose="020B0303020201020303" pitchFamily="34" charset="0"/>
            </a:rPr>
            <a:t>   Cisco DNA Center</a:t>
          </a:r>
        </a:p>
      </dsp:txBody>
      <dsp:txXfrm>
        <a:off x="122846" y="3102727"/>
        <a:ext cx="4034205" cy="22708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832C3B-97C8-A94F-BA7D-C982DF89B64B}" type="datetimeFigureOut">
              <a:rPr lang="es-ES" smtClean="0"/>
              <a:t>04/03/2020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80F4B9-6D9F-9845-9BA0-CACDE1B9CB01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61437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A1FA6-25DE-9E4E-A34D-CF67DE7DBDC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iscoSansTT ExtraLigh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iscoSansTT Extra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07941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A1FA6-25DE-9E4E-A34D-CF67DE7DBDC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iscoSansTT ExtraLigh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iscoSansTT Extra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00430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A1FA6-25DE-9E4E-A34D-CF67DE7DBDC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iscoSansTT ExtraLigh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iscoSansTT Extra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43621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A1FA6-25DE-9E4E-A34D-CF67DE7DBDC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iscoSansTT ExtraLigh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iscoSansTT Extra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50614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97A1FA6-25DE-9E4E-A34D-CF67DE7DBDC7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3402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9FF4FA-7DF3-A54D-ABC4-12DA5271152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9394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9FF4FA-7DF3-A54D-ABC4-12DA5271152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5945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EF8A62D-F95A-AD4C-AEC0-E7D41718D54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75301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-animated gradient">
    <p:bg>
      <p:bgPr>
        <a:gradFill>
          <a:gsLst>
            <a:gs pos="0">
              <a:srgbClr val="272749"/>
            </a:gs>
            <a:gs pos="100000">
              <a:srgbClr val="32BEBD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/>
          <p:cNvSpPr>
            <a:spLocks noGrp="1"/>
          </p:cNvSpPr>
          <p:nvPr>
            <p:ph type="ctrTitle" hasCustomPrompt="1"/>
          </p:nvPr>
        </p:nvSpPr>
        <p:spPr>
          <a:xfrm>
            <a:off x="295191" y="2811836"/>
            <a:ext cx="11068957" cy="859640"/>
          </a:xfrm>
          <a:prstGeom prst="rect">
            <a:avLst/>
          </a:prstGeom>
        </p:spPr>
        <p:txBody>
          <a:bodyPr anchor="b" anchorCtr="0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6000" b="0" i="0" spc="0" baseline="0">
                <a:solidFill>
                  <a:schemeClr val="bg1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/>
              <a:t>Presentation Title Goes Here</a:t>
            </a:r>
          </a:p>
        </p:txBody>
      </p:sp>
      <p:sp>
        <p:nvSpPr>
          <p:cNvPr id="2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36567" y="4828018"/>
            <a:ext cx="10816168" cy="384175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 algn="l">
              <a:buNone/>
              <a:defRPr sz="1600" b="0" i="0">
                <a:solidFill>
                  <a:schemeClr val="bg1"/>
                </a:solidFill>
                <a:latin typeface="+mn-lt"/>
                <a:cs typeface="CiscoSans"/>
              </a:defRPr>
            </a:lvl1pPr>
            <a:lvl2pPr marL="457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9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1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3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Speaker Name</a:t>
            </a:r>
          </a:p>
        </p:txBody>
      </p:sp>
      <p:sp>
        <p:nvSpPr>
          <p:cNvPr id="25" name="Text Placeholder 38"/>
          <p:cNvSpPr>
            <a:spLocks noGrp="1"/>
          </p:cNvSpPr>
          <p:nvPr>
            <p:ph type="body" sz="quarter" idx="10" hasCustomPrompt="1"/>
          </p:nvPr>
        </p:nvSpPr>
        <p:spPr>
          <a:xfrm>
            <a:off x="335796" y="5164903"/>
            <a:ext cx="10816867" cy="384175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lang="en-US" sz="1600" b="0" i="0" kern="1200" dirty="0" smtClean="0">
                <a:solidFill>
                  <a:schemeClr val="bg1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Speaker Title</a:t>
            </a:r>
          </a:p>
        </p:txBody>
      </p:sp>
      <p:sp>
        <p:nvSpPr>
          <p:cNvPr id="26" name="Text Placeholder 40"/>
          <p:cNvSpPr>
            <a:spLocks noGrp="1"/>
          </p:cNvSpPr>
          <p:nvPr>
            <p:ph type="body" sz="quarter" idx="11" hasCustomPrompt="1"/>
          </p:nvPr>
        </p:nvSpPr>
        <p:spPr>
          <a:xfrm>
            <a:off x="335796" y="5938225"/>
            <a:ext cx="10816867" cy="384175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lang="en-US" sz="1600" b="0" i="0" kern="1200" dirty="0" smtClean="0">
                <a:solidFill>
                  <a:schemeClr val="bg1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336761" y="3496670"/>
            <a:ext cx="11070167" cy="398668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400" baseline="0">
                <a:solidFill>
                  <a:schemeClr val="bg1"/>
                </a:solidFill>
                <a:latin typeface="+mj-lt"/>
              </a:defRPr>
            </a:lvl1pPr>
            <a:lvl2pPr marL="406445" indent="0">
              <a:buNone/>
              <a:defRPr/>
            </a:lvl2pPr>
            <a:lvl3pPr marL="569974" indent="0">
              <a:buNone/>
              <a:defRPr/>
            </a:lvl3pPr>
            <a:lvl4pPr marL="689049" indent="0">
              <a:buNone/>
              <a:defRPr/>
            </a:lvl4pPr>
            <a:lvl5pPr marL="801775" indent="0">
              <a:buNone/>
              <a:defRPr/>
            </a:lvl5pPr>
          </a:lstStyle>
          <a:p>
            <a:pPr lvl="0"/>
            <a:r>
              <a:rPr lang="en-GB" dirty="0"/>
              <a:t>Subhead goes here</a:t>
            </a:r>
          </a:p>
        </p:txBody>
      </p:sp>
      <p:grpSp>
        <p:nvGrpSpPr>
          <p:cNvPr id="28" name="Group 67"/>
          <p:cNvGrpSpPr/>
          <p:nvPr userDrawn="1"/>
        </p:nvGrpSpPr>
        <p:grpSpPr>
          <a:xfrm>
            <a:off x="380217" y="410499"/>
            <a:ext cx="1150319" cy="613107"/>
            <a:chOff x="609606" y="528528"/>
            <a:chExt cx="1444732" cy="763787"/>
          </a:xfrm>
          <a:solidFill>
            <a:schemeClr val="bg1"/>
          </a:solidFill>
        </p:grpSpPr>
        <p:sp>
          <p:nvSpPr>
            <p:cNvPr id="32" name="Rectangle 31"/>
            <p:cNvSpPr>
              <a:spLocks noChangeArrowheads="1"/>
            </p:cNvSpPr>
            <p:nvPr/>
          </p:nvSpPr>
          <p:spPr bwMode="black">
            <a:xfrm>
              <a:off x="1016583" y="1035671"/>
              <a:ext cx="65914" cy="24972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24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black">
            <a:xfrm>
              <a:off x="1400565" y="1028755"/>
              <a:ext cx="190842" cy="263560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4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46" name="Freeform 45"/>
            <p:cNvSpPr>
              <a:spLocks/>
            </p:cNvSpPr>
            <p:nvPr/>
          </p:nvSpPr>
          <p:spPr bwMode="black">
            <a:xfrm>
              <a:off x="740666" y="1028755"/>
              <a:ext cx="190842" cy="263560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4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47" name="Freeform 46"/>
            <p:cNvSpPr>
              <a:spLocks noEditPoints="1"/>
            </p:cNvSpPr>
            <p:nvPr/>
          </p:nvSpPr>
          <p:spPr bwMode="black">
            <a:xfrm>
              <a:off x="1660386" y="1028755"/>
              <a:ext cx="262121" cy="263560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4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48" name="Freeform 47"/>
            <p:cNvSpPr>
              <a:spLocks/>
            </p:cNvSpPr>
            <p:nvPr/>
          </p:nvSpPr>
          <p:spPr bwMode="black">
            <a:xfrm>
              <a:off x="1167569" y="1028755"/>
              <a:ext cx="170915" cy="263560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4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49" name="Freeform 48"/>
            <p:cNvSpPr>
              <a:spLocks/>
            </p:cNvSpPr>
            <p:nvPr/>
          </p:nvSpPr>
          <p:spPr bwMode="black">
            <a:xfrm>
              <a:off x="609606" y="732922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4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50" name="Freeform 49"/>
            <p:cNvSpPr>
              <a:spLocks/>
            </p:cNvSpPr>
            <p:nvPr/>
          </p:nvSpPr>
          <p:spPr bwMode="black">
            <a:xfrm>
              <a:off x="783587" y="646860"/>
              <a:ext cx="62081" cy="214383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4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51" name="Freeform 50"/>
            <p:cNvSpPr>
              <a:spLocks/>
            </p:cNvSpPr>
            <p:nvPr/>
          </p:nvSpPr>
          <p:spPr bwMode="black">
            <a:xfrm>
              <a:off x="954502" y="528528"/>
              <a:ext cx="62080" cy="39495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4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52" name="Freeform 51"/>
            <p:cNvSpPr>
              <a:spLocks/>
            </p:cNvSpPr>
            <p:nvPr/>
          </p:nvSpPr>
          <p:spPr bwMode="black">
            <a:xfrm>
              <a:off x="1128481" y="646860"/>
              <a:ext cx="62081" cy="214383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4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53" name="Freeform 52"/>
            <p:cNvSpPr>
              <a:spLocks/>
            </p:cNvSpPr>
            <p:nvPr/>
          </p:nvSpPr>
          <p:spPr bwMode="black">
            <a:xfrm>
              <a:off x="1298630" y="732922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4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54" name="Freeform 53"/>
            <p:cNvSpPr>
              <a:spLocks/>
            </p:cNvSpPr>
            <p:nvPr/>
          </p:nvSpPr>
          <p:spPr bwMode="black">
            <a:xfrm>
              <a:off x="1472609" y="646860"/>
              <a:ext cx="62847" cy="214383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4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55" name="Freeform 54"/>
            <p:cNvSpPr>
              <a:spLocks/>
            </p:cNvSpPr>
            <p:nvPr/>
          </p:nvSpPr>
          <p:spPr bwMode="black">
            <a:xfrm>
              <a:off x="1646588" y="528528"/>
              <a:ext cx="62847" cy="39495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4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56" name="Freeform 55"/>
            <p:cNvSpPr>
              <a:spLocks/>
            </p:cNvSpPr>
            <p:nvPr/>
          </p:nvSpPr>
          <p:spPr bwMode="black">
            <a:xfrm>
              <a:off x="1817502" y="646864"/>
              <a:ext cx="62847" cy="214383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4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57" name="Freeform 56"/>
            <p:cNvSpPr>
              <a:spLocks/>
            </p:cNvSpPr>
            <p:nvPr/>
          </p:nvSpPr>
          <p:spPr bwMode="black">
            <a:xfrm>
              <a:off x="1991491" y="732927"/>
              <a:ext cx="62847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400">
                <a:solidFill>
                  <a:schemeClr val="bg1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06704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-green thank you">
    <p:bg>
      <p:bgPr>
        <a:gradFill>
          <a:gsLst>
            <a:gs pos="0">
              <a:srgbClr val="272749"/>
            </a:gs>
            <a:gs pos="100000">
              <a:srgbClr val="32BEBD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extBox 63"/>
          <p:cNvSpPr txBox="1"/>
          <p:nvPr userDrawn="1"/>
        </p:nvSpPr>
        <p:spPr>
          <a:xfrm>
            <a:off x="834843" y="3066683"/>
            <a:ext cx="31983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FFFFFF"/>
                </a:solidFill>
                <a:latin typeface="+mj-lt"/>
              </a:rPr>
              <a:t>Thank you.</a:t>
            </a:r>
          </a:p>
        </p:txBody>
      </p:sp>
      <p:sp>
        <p:nvSpPr>
          <p:cNvPr id="65" name="Rectangle 64"/>
          <p:cNvSpPr>
            <a:spLocks noChangeArrowheads="1"/>
          </p:cNvSpPr>
          <p:nvPr userDrawn="1"/>
        </p:nvSpPr>
        <p:spPr bwMode="black">
          <a:xfrm>
            <a:off x="8381656" y="3801564"/>
            <a:ext cx="155488" cy="58910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sz="240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66" name="Freeform 65"/>
          <p:cNvSpPr>
            <a:spLocks/>
          </p:cNvSpPr>
          <p:nvPr userDrawn="1"/>
        </p:nvSpPr>
        <p:spPr bwMode="black">
          <a:xfrm>
            <a:off x="9287460" y="3786901"/>
            <a:ext cx="450189" cy="621729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1" y="80"/>
              </a:cxn>
              <a:cxn ang="0">
                <a:pos x="0" y="40"/>
              </a:cxn>
              <a:cxn ang="0">
                <a:pos x="41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8" y="23"/>
                  <a:pt x="51" y="20"/>
                  <a:pt x="42" y="20"/>
                </a:cubicBezTo>
                <a:cubicBezTo>
                  <a:pt x="30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1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1" y="0"/>
                </a:cubicBezTo>
                <a:cubicBezTo>
                  <a:pt x="50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sz="240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67" name="Freeform 66"/>
          <p:cNvSpPr>
            <a:spLocks/>
          </p:cNvSpPr>
          <p:nvPr userDrawn="1"/>
        </p:nvSpPr>
        <p:spPr bwMode="black">
          <a:xfrm>
            <a:off x="7730779" y="3786901"/>
            <a:ext cx="450189" cy="621729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7" y="23"/>
                  <a:pt x="51" y="20"/>
                  <a:pt x="42" y="20"/>
                </a:cubicBezTo>
                <a:cubicBezTo>
                  <a:pt x="29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0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0" y="0"/>
                </a:cubicBezTo>
                <a:cubicBezTo>
                  <a:pt x="49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sz="240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68" name="Freeform 67"/>
          <p:cNvSpPr>
            <a:spLocks noEditPoints="1"/>
          </p:cNvSpPr>
          <p:nvPr userDrawn="1"/>
        </p:nvSpPr>
        <p:spPr bwMode="black">
          <a:xfrm>
            <a:off x="9900368" y="3786901"/>
            <a:ext cx="618333" cy="621729"/>
          </a:xfrm>
          <a:custGeom>
            <a:avLst/>
            <a:gdLst/>
            <a:ahLst/>
            <a:cxnLst>
              <a:cxn ang="0">
                <a:pos x="80" y="40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80" y="40"/>
              </a:cxn>
              <a:cxn ang="0">
                <a:pos x="40" y="20"/>
              </a:cxn>
              <a:cxn ang="0">
                <a:pos x="20" y="40"/>
              </a:cxn>
              <a:cxn ang="0">
                <a:pos x="40" y="60"/>
              </a:cxn>
              <a:cxn ang="0">
                <a:pos x="60" y="40"/>
              </a:cxn>
              <a:cxn ang="0">
                <a:pos x="40" y="20"/>
              </a:cxn>
            </a:cxnLst>
            <a:rect l="0" t="0" r="r" b="b"/>
            <a:pathLst>
              <a:path w="80" h="80">
                <a:moveTo>
                  <a:pt x="80" y="40"/>
                </a:moveTo>
                <a:cubicBezTo>
                  <a:pt x="80" y="62"/>
                  <a:pt x="64" y="80"/>
                  <a:pt x="40" y="80"/>
                </a:cubicBezTo>
                <a:cubicBezTo>
                  <a:pt x="16" y="80"/>
                  <a:pt x="0" y="62"/>
                  <a:pt x="0" y="40"/>
                </a:cubicBezTo>
                <a:cubicBezTo>
                  <a:pt x="0" y="18"/>
                  <a:pt x="16" y="0"/>
                  <a:pt x="40" y="0"/>
                </a:cubicBezTo>
                <a:cubicBezTo>
                  <a:pt x="64" y="0"/>
                  <a:pt x="80" y="18"/>
                  <a:pt x="80" y="40"/>
                </a:cubicBezTo>
                <a:moveTo>
                  <a:pt x="40" y="20"/>
                </a:moveTo>
                <a:cubicBezTo>
                  <a:pt x="29" y="20"/>
                  <a:pt x="20" y="29"/>
                  <a:pt x="20" y="40"/>
                </a:cubicBezTo>
                <a:cubicBezTo>
                  <a:pt x="20" y="51"/>
                  <a:pt x="29" y="60"/>
                  <a:pt x="40" y="60"/>
                </a:cubicBezTo>
                <a:cubicBezTo>
                  <a:pt x="51" y="60"/>
                  <a:pt x="60" y="51"/>
                  <a:pt x="60" y="40"/>
                </a:cubicBezTo>
                <a:cubicBezTo>
                  <a:pt x="60" y="29"/>
                  <a:pt x="51" y="20"/>
                  <a:pt x="40" y="20"/>
                </a:cubicBezTo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sz="240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69" name="Freeform 68"/>
          <p:cNvSpPr>
            <a:spLocks/>
          </p:cNvSpPr>
          <p:nvPr userDrawn="1"/>
        </p:nvSpPr>
        <p:spPr bwMode="black">
          <a:xfrm>
            <a:off x="8737827" y="3786901"/>
            <a:ext cx="403183" cy="621729"/>
          </a:xfrm>
          <a:custGeom>
            <a:avLst/>
            <a:gdLst/>
            <a:ahLst/>
            <a:cxnLst>
              <a:cxn ang="0">
                <a:pos x="47" y="19"/>
              </a:cxn>
              <a:cxn ang="0">
                <a:pos x="32" y="17"/>
              </a:cxn>
              <a:cxn ang="0">
                <a:pos x="20" y="23"/>
              </a:cxn>
              <a:cxn ang="0">
                <a:pos x="29" y="30"/>
              </a:cxn>
              <a:cxn ang="0">
                <a:pos x="34" y="32"/>
              </a:cxn>
              <a:cxn ang="0">
                <a:pos x="52" y="54"/>
              </a:cxn>
              <a:cxn ang="0">
                <a:pos x="21" y="80"/>
              </a:cxn>
              <a:cxn ang="0">
                <a:pos x="0" y="77"/>
              </a:cxn>
              <a:cxn ang="0">
                <a:pos x="0" y="60"/>
              </a:cxn>
              <a:cxn ang="0">
                <a:pos x="18" y="63"/>
              </a:cxn>
              <a:cxn ang="0">
                <a:pos x="32" y="56"/>
              </a:cxn>
              <a:cxn ang="0">
                <a:pos x="23" y="48"/>
              </a:cxn>
              <a:cxn ang="0">
                <a:pos x="19" y="47"/>
              </a:cxn>
              <a:cxn ang="0">
                <a:pos x="0" y="24"/>
              </a:cxn>
              <a:cxn ang="0">
                <a:pos x="28" y="0"/>
              </a:cxn>
              <a:cxn ang="0">
                <a:pos x="47" y="3"/>
              </a:cxn>
              <a:cxn ang="0">
                <a:pos x="47" y="19"/>
              </a:cxn>
            </a:cxnLst>
            <a:rect l="0" t="0" r="r" b="b"/>
            <a:pathLst>
              <a:path w="52" h="80">
                <a:moveTo>
                  <a:pt x="47" y="19"/>
                </a:moveTo>
                <a:cubicBezTo>
                  <a:pt x="47" y="19"/>
                  <a:pt x="38" y="17"/>
                  <a:pt x="32" y="17"/>
                </a:cubicBezTo>
                <a:cubicBezTo>
                  <a:pt x="24" y="17"/>
                  <a:pt x="20" y="19"/>
                  <a:pt x="20" y="23"/>
                </a:cubicBezTo>
                <a:cubicBezTo>
                  <a:pt x="20" y="28"/>
                  <a:pt x="26" y="29"/>
                  <a:pt x="29" y="30"/>
                </a:cubicBezTo>
                <a:cubicBezTo>
                  <a:pt x="34" y="32"/>
                  <a:pt x="34" y="32"/>
                  <a:pt x="34" y="32"/>
                </a:cubicBezTo>
                <a:cubicBezTo>
                  <a:pt x="47" y="36"/>
                  <a:pt x="52" y="45"/>
                  <a:pt x="52" y="54"/>
                </a:cubicBezTo>
                <a:cubicBezTo>
                  <a:pt x="52" y="73"/>
                  <a:pt x="35" y="80"/>
                  <a:pt x="21" y="80"/>
                </a:cubicBezTo>
                <a:cubicBezTo>
                  <a:pt x="10" y="80"/>
                  <a:pt x="1" y="78"/>
                  <a:pt x="0" y="77"/>
                </a:cubicBezTo>
                <a:cubicBezTo>
                  <a:pt x="0" y="60"/>
                  <a:pt x="0" y="60"/>
                  <a:pt x="0" y="60"/>
                </a:cubicBezTo>
                <a:cubicBezTo>
                  <a:pt x="2" y="60"/>
                  <a:pt x="10" y="63"/>
                  <a:pt x="18" y="63"/>
                </a:cubicBezTo>
                <a:cubicBezTo>
                  <a:pt x="28" y="63"/>
                  <a:pt x="32" y="60"/>
                  <a:pt x="32" y="56"/>
                </a:cubicBezTo>
                <a:cubicBezTo>
                  <a:pt x="32" y="52"/>
                  <a:pt x="28" y="49"/>
                  <a:pt x="23" y="48"/>
                </a:cubicBezTo>
                <a:cubicBezTo>
                  <a:pt x="22" y="48"/>
                  <a:pt x="21" y="47"/>
                  <a:pt x="19" y="47"/>
                </a:cubicBezTo>
                <a:cubicBezTo>
                  <a:pt x="9" y="43"/>
                  <a:pt x="0" y="37"/>
                  <a:pt x="0" y="24"/>
                </a:cubicBezTo>
                <a:cubicBezTo>
                  <a:pt x="0" y="10"/>
                  <a:pt x="10" y="0"/>
                  <a:pt x="28" y="0"/>
                </a:cubicBezTo>
                <a:cubicBezTo>
                  <a:pt x="37" y="0"/>
                  <a:pt x="46" y="3"/>
                  <a:pt x="47" y="3"/>
                </a:cubicBezTo>
                <a:lnTo>
                  <a:pt x="47" y="19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sz="240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70" name="Freeform 69"/>
          <p:cNvSpPr>
            <a:spLocks/>
          </p:cNvSpPr>
          <p:nvPr userDrawn="1"/>
        </p:nvSpPr>
        <p:spPr bwMode="black">
          <a:xfrm>
            <a:off x="7421611" y="2966680"/>
            <a:ext cx="146447" cy="302709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10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sz="240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71" name="Freeform 70"/>
          <p:cNvSpPr>
            <a:spLocks/>
          </p:cNvSpPr>
          <p:nvPr userDrawn="1"/>
        </p:nvSpPr>
        <p:spPr bwMode="black">
          <a:xfrm>
            <a:off x="7832023" y="2763668"/>
            <a:ext cx="146447" cy="505721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4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4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sz="240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72" name="Freeform 71"/>
          <p:cNvSpPr>
            <a:spLocks/>
          </p:cNvSpPr>
          <p:nvPr userDrawn="1"/>
        </p:nvSpPr>
        <p:spPr bwMode="black">
          <a:xfrm>
            <a:off x="8235210" y="2484524"/>
            <a:ext cx="146447" cy="931689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111"/>
              </a:cxn>
              <a:cxn ang="0">
                <a:pos x="10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5" y="120"/>
                  <a:pt x="10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sz="240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73" name="Freeform 72"/>
          <p:cNvSpPr>
            <a:spLocks/>
          </p:cNvSpPr>
          <p:nvPr userDrawn="1"/>
        </p:nvSpPr>
        <p:spPr bwMode="black">
          <a:xfrm>
            <a:off x="8645622" y="2763668"/>
            <a:ext cx="146447" cy="505723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sz="240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74" name="Freeform 73"/>
          <p:cNvSpPr>
            <a:spLocks/>
          </p:cNvSpPr>
          <p:nvPr userDrawn="1"/>
        </p:nvSpPr>
        <p:spPr bwMode="black">
          <a:xfrm>
            <a:off x="9046996" y="2966681"/>
            <a:ext cx="155488" cy="302708"/>
          </a:xfrm>
          <a:custGeom>
            <a:avLst/>
            <a:gdLst/>
            <a:ahLst/>
            <a:cxnLst>
              <a:cxn ang="0">
                <a:pos x="20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20" y="30"/>
              </a:cxn>
              <a:cxn ang="0">
                <a:pos x="20" y="10"/>
              </a:cxn>
            </a:cxnLst>
            <a:rect l="0" t="0" r="r" b="b"/>
            <a:pathLst>
              <a:path w="20" h="39">
                <a:moveTo>
                  <a:pt x="20" y="10"/>
                </a:moveTo>
                <a:cubicBezTo>
                  <a:pt x="20" y="4"/>
                  <a:pt x="15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5" y="39"/>
                  <a:pt x="10" y="39"/>
                </a:cubicBezTo>
                <a:cubicBezTo>
                  <a:pt x="15" y="39"/>
                  <a:pt x="20" y="35"/>
                  <a:pt x="20" y="30"/>
                </a:cubicBezTo>
                <a:lnTo>
                  <a:pt x="20" y="10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sz="240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75" name="Freeform 74"/>
          <p:cNvSpPr>
            <a:spLocks/>
          </p:cNvSpPr>
          <p:nvPr userDrawn="1"/>
        </p:nvSpPr>
        <p:spPr bwMode="black">
          <a:xfrm>
            <a:off x="9457413" y="2763668"/>
            <a:ext cx="148255" cy="505720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sz="240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76" name="Freeform 75"/>
          <p:cNvSpPr>
            <a:spLocks/>
          </p:cNvSpPr>
          <p:nvPr userDrawn="1"/>
        </p:nvSpPr>
        <p:spPr bwMode="black">
          <a:xfrm>
            <a:off x="9867829" y="2484524"/>
            <a:ext cx="148255" cy="931688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111"/>
              </a:cxn>
              <a:cxn ang="0">
                <a:pos x="9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4" y="120"/>
                  <a:pt x="9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sz="240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77" name="Freeform 76"/>
          <p:cNvSpPr>
            <a:spLocks/>
          </p:cNvSpPr>
          <p:nvPr userDrawn="1"/>
        </p:nvSpPr>
        <p:spPr bwMode="black">
          <a:xfrm>
            <a:off x="10271007" y="2763668"/>
            <a:ext cx="148255" cy="505720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5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sz="240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78" name="Freeform 77"/>
          <p:cNvSpPr>
            <a:spLocks/>
          </p:cNvSpPr>
          <p:nvPr userDrawn="1"/>
        </p:nvSpPr>
        <p:spPr bwMode="black">
          <a:xfrm>
            <a:off x="10681423" y="2966681"/>
            <a:ext cx="148255" cy="302708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9" y="0"/>
              </a:cxn>
              <a:cxn ang="0">
                <a:pos x="0" y="10"/>
              </a:cxn>
              <a:cxn ang="0">
                <a:pos x="0" y="30"/>
              </a:cxn>
              <a:cxn ang="0">
                <a:pos x="9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9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sz="2400">
              <a:solidFill>
                <a:srgbClr val="0096D6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74707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7037E-7 L -4.72222E-6 0.09143 " pathEditMode="relative" rAng="0" ptsTypes="AA">
                                      <p:cBhvr>
                                        <p:cTn id="37" dur="700" spd="-100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6 L 5E-6 0.11157 " pathEditMode="relative" rAng="0" ptsTypes="AA">
                                      <p:cBhvr>
                                        <p:cTn id="39" dur="700" spd="-100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81481E-6 L 4.72222E-6 0.09143 " pathEditMode="relative" rAng="0" ptsTypes="AA">
                                      <p:cBhvr>
                                        <p:cTn id="41" dur="700" spd="-100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7037E-6 L -2.77778E-6 0.11157 " pathEditMode="relative" rAng="0" ptsTypes="AA">
                                      <p:cBhvr>
                                        <p:cTn id="43" dur="700" spd="-100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81481E-6 L 5.55556E-7 0.09143 " pathEditMode="relative" rAng="0" ptsTypes="AA">
                                      <p:cBhvr>
                                        <p:cTn id="45" dur="700" spd="-100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33333E-6 L 4.72222E-6 -0.10764 " pathEditMode="relative" rAng="0" ptsTypes="AA">
                                      <p:cBhvr>
                                        <p:cTn id="47" dur="700" spd="-100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33333E-6 L 4.44444E-6 -0.10764 " pathEditMode="relative" rAng="0" ptsTypes="AA">
                                      <p:cBhvr>
                                        <p:cTn id="49" dur="700" spd="-100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33333E-6 L -2.22222E-6 -0.10764 " pathEditMode="relative" rAng="0" ptsTypes="AA">
                                      <p:cBhvr>
                                        <p:cTn id="51" dur="700" spd="-100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33333E-6 L 1.11111E-6 -0.10764 " pathEditMode="relative" rAng="0" ptsTypes="AA">
                                      <p:cBhvr>
                                        <p:cTn id="53" dur="700" spd="-100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2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7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7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7" grpId="0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2"/>
          <p:cNvSpPr>
            <a:spLocks noGrp="1"/>
          </p:cNvSpPr>
          <p:nvPr>
            <p:ph type="chart" sz="quarter" idx="10"/>
          </p:nvPr>
        </p:nvSpPr>
        <p:spPr>
          <a:xfrm>
            <a:off x="711200" y="1602318"/>
            <a:ext cx="10820400" cy="3744383"/>
          </a:xfrm>
          <a:prstGeom prst="rect">
            <a:avLst/>
          </a:prstGeom>
        </p:spPr>
        <p:txBody>
          <a:bodyPr vert="horz" lIns="91420" tIns="45710" rIns="91420" bIns="45710">
            <a:noAutofit/>
          </a:bodyPr>
          <a:lstStyle>
            <a:lvl1pPr marL="0" indent="0" algn="ctr">
              <a:buNone/>
              <a:defRPr sz="2667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83690" y="5530961"/>
            <a:ext cx="9573749" cy="434977"/>
          </a:xfrm>
          <a:prstGeom prst="rect">
            <a:avLst/>
          </a:prstGeom>
        </p:spPr>
        <p:txBody>
          <a:bodyPr wrap="square" lIns="91420" tIns="45710" rIns="91420" bIns="45710" anchor="b" anchorCtr="0">
            <a:noAutofit/>
          </a:bodyPr>
          <a:lstStyle>
            <a:lvl1pPr algn="l" defTabSz="804747">
              <a:lnSpc>
                <a:spcPct val="100000"/>
              </a:lnSpc>
              <a:spcBef>
                <a:spcPct val="50000"/>
              </a:spcBef>
              <a:buNone/>
              <a:defRPr sz="1867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>
              <a:buFont typeface="Arial" pitchFamily="34" charset="0"/>
              <a:buNone/>
              <a:defRPr sz="1467"/>
            </a:lvl2pPr>
            <a:lvl3pPr>
              <a:buFont typeface="Arial" pitchFamily="34" charset="0"/>
              <a:buNone/>
              <a:defRPr sz="1467"/>
            </a:lvl3pPr>
            <a:lvl4pPr>
              <a:buFont typeface="Arial" pitchFamily="34" charset="0"/>
              <a:buNone/>
              <a:defRPr sz="1467"/>
            </a:lvl4pPr>
            <a:lvl5pPr>
              <a:buFont typeface="Arial" pitchFamily="34" charset="0"/>
              <a:buNone/>
              <a:defRPr sz="1467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itle Placeholder 5"/>
          <p:cNvSpPr>
            <a:spLocks noGrp="1"/>
          </p:cNvSpPr>
          <p:nvPr>
            <p:ph type="title"/>
          </p:nvPr>
        </p:nvSpPr>
        <p:spPr bwMode="auto">
          <a:xfrm>
            <a:off x="583688" y="455085"/>
            <a:ext cx="11127317" cy="975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38061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5995" y="5158358"/>
            <a:ext cx="11061895" cy="384175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2133" b="0" i="0">
                <a:solidFill>
                  <a:schemeClr val="bg1"/>
                </a:solidFill>
                <a:latin typeface="+mn-lt"/>
                <a:cs typeface="CiscoSansTT ExtraLight"/>
              </a:defRPr>
            </a:lvl1pPr>
            <a:lvl2pPr marL="4571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Speaker Name</a:t>
            </a:r>
            <a:endParaRPr lang="en-US" dirty="0"/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 hasCustomPrompt="1"/>
          </p:nvPr>
        </p:nvSpPr>
        <p:spPr>
          <a:xfrm>
            <a:off x="625995" y="5478354"/>
            <a:ext cx="11061895" cy="384175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2133" b="0" i="0" kern="1200" dirty="0" smtClean="0">
                <a:solidFill>
                  <a:schemeClr val="bg1"/>
                </a:solidFill>
                <a:latin typeface="+mn-lt"/>
                <a:ea typeface="+mn-ea"/>
                <a:cs typeface="CiscoSansTT ExtraLight"/>
              </a:defRPr>
            </a:lvl1pPr>
            <a:lvl2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GB" dirty="0"/>
              <a:t>Speaker Title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 hasCustomPrompt="1"/>
          </p:nvPr>
        </p:nvSpPr>
        <p:spPr>
          <a:xfrm>
            <a:off x="625995" y="5798350"/>
            <a:ext cx="11061895" cy="384175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2133" b="0" i="0" kern="1200" dirty="0" smtClean="0">
                <a:solidFill>
                  <a:schemeClr val="bg1"/>
                </a:solidFill>
                <a:latin typeface="+mn-lt"/>
                <a:ea typeface="+mn-ea"/>
                <a:cs typeface="CiscoSansTT ExtraLight"/>
              </a:defRPr>
            </a:lvl1pPr>
            <a:lvl2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GB" dirty="0"/>
              <a:t>Date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617723" y="4281951"/>
            <a:ext cx="11070167" cy="398668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933" b="0" i="0" baseline="0">
                <a:solidFill>
                  <a:schemeClr val="bg1"/>
                </a:solidFill>
                <a:latin typeface="+mj-lt"/>
                <a:cs typeface="CiscoSansTT ExtraLight"/>
              </a:defRPr>
            </a:lvl1pPr>
            <a:lvl2pPr marL="406365" indent="0">
              <a:buNone/>
              <a:defRPr/>
            </a:lvl2pPr>
            <a:lvl3pPr marL="569854" indent="0">
              <a:buNone/>
              <a:defRPr/>
            </a:lvl3pPr>
            <a:lvl4pPr marL="688908" indent="0">
              <a:buNone/>
              <a:defRPr/>
            </a:lvl4pPr>
            <a:lvl5pPr marL="801608" indent="0">
              <a:buNone/>
              <a:defRPr/>
            </a:lvl5pPr>
          </a:lstStyle>
          <a:p>
            <a:pPr lvl="0"/>
            <a:r>
              <a:rPr lang="en-GB" dirty="0"/>
              <a:t>Subtitle Goes Here</a:t>
            </a:r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567687" y="3519969"/>
            <a:ext cx="11120203" cy="85964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5333" b="0" i="0" spc="0" baseline="0">
                <a:solidFill>
                  <a:schemeClr val="bg1"/>
                </a:solidFill>
                <a:latin typeface="+mj-lt"/>
                <a:cs typeface="CiscoSansTT ExtraLight"/>
              </a:defRPr>
            </a:lvl1pPr>
          </a:lstStyle>
          <a:p>
            <a:r>
              <a:rPr lang="en-GB" dirty="0"/>
              <a:t>Presentation Title Goes Here</a:t>
            </a:r>
            <a:endParaRPr lang="en-US" dirty="0"/>
          </a:p>
        </p:txBody>
      </p:sp>
      <p:sp>
        <p:nvSpPr>
          <p:cNvPr id="6" name="Freeform 6"/>
          <p:cNvSpPr>
            <a:spLocks noChangeAspect="1" noEditPoints="1"/>
          </p:cNvSpPr>
          <p:nvPr userDrawn="1"/>
        </p:nvSpPr>
        <p:spPr bwMode="auto">
          <a:xfrm>
            <a:off x="625995" y="521745"/>
            <a:ext cx="1060704" cy="563500"/>
          </a:xfrm>
          <a:custGeom>
            <a:avLst/>
            <a:gdLst>
              <a:gd name="T0" fmla="*/ 2671 w 3456"/>
              <a:gd name="T1" fmla="*/ 1521 h 1834"/>
              <a:gd name="T2" fmla="*/ 2857 w 3456"/>
              <a:gd name="T3" fmla="*/ 1677 h 1834"/>
              <a:gd name="T4" fmla="*/ 2975 w 3456"/>
              <a:gd name="T5" fmla="*/ 1465 h 1834"/>
              <a:gd name="T6" fmla="*/ 1129 w 3456"/>
              <a:gd name="T7" fmla="*/ 1823 h 1834"/>
              <a:gd name="T8" fmla="*/ 3082 w 3456"/>
              <a:gd name="T9" fmla="*/ 1330 h 1834"/>
              <a:gd name="T10" fmla="*/ 3082 w 3456"/>
              <a:gd name="T11" fmla="*/ 1712 h 1834"/>
              <a:gd name="T12" fmla="*/ 2700 w 3456"/>
              <a:gd name="T13" fmla="*/ 1809 h 1834"/>
              <a:gd name="T14" fmla="*/ 2513 w 3456"/>
              <a:gd name="T15" fmla="*/ 1479 h 1834"/>
              <a:gd name="T16" fmla="*/ 2783 w 3456"/>
              <a:gd name="T17" fmla="*/ 1211 h 1834"/>
              <a:gd name="T18" fmla="*/ 2351 w 3456"/>
              <a:gd name="T19" fmla="*/ 1392 h 1834"/>
              <a:gd name="T20" fmla="*/ 2136 w 3456"/>
              <a:gd name="T21" fmla="*/ 1381 h 1834"/>
              <a:gd name="T22" fmla="*/ 2093 w 3456"/>
              <a:gd name="T23" fmla="*/ 1625 h 1834"/>
              <a:gd name="T24" fmla="*/ 2335 w 3456"/>
              <a:gd name="T25" fmla="*/ 1658 h 1834"/>
              <a:gd name="T26" fmla="*/ 2174 w 3456"/>
              <a:gd name="T27" fmla="*/ 1832 h 1834"/>
              <a:gd name="T28" fmla="*/ 1903 w 3456"/>
              <a:gd name="T29" fmla="*/ 1605 h 1834"/>
              <a:gd name="T30" fmla="*/ 2047 w 3456"/>
              <a:gd name="T31" fmla="*/ 1249 h 1834"/>
              <a:gd name="T32" fmla="*/ 748 w 3456"/>
              <a:gd name="T33" fmla="*/ 1223 h 1834"/>
              <a:gd name="T34" fmla="*/ 642 w 3456"/>
              <a:gd name="T35" fmla="*/ 1359 h 1834"/>
              <a:gd name="T36" fmla="*/ 479 w 3456"/>
              <a:gd name="T37" fmla="*/ 1550 h 1834"/>
              <a:gd name="T38" fmla="*/ 697 w 3456"/>
              <a:gd name="T39" fmla="*/ 1676 h 1834"/>
              <a:gd name="T40" fmla="*/ 692 w 3456"/>
              <a:gd name="T41" fmla="*/ 1830 h 1834"/>
              <a:gd name="T42" fmla="*/ 370 w 3456"/>
              <a:gd name="T43" fmla="*/ 1710 h 1834"/>
              <a:gd name="T44" fmla="*/ 375 w 3456"/>
              <a:gd name="T45" fmla="*/ 1326 h 1834"/>
              <a:gd name="T46" fmla="*/ 1610 w 3456"/>
              <a:gd name="T47" fmla="*/ 1211 h 1834"/>
              <a:gd name="T48" fmla="*/ 1679 w 3456"/>
              <a:gd name="T49" fmla="*/ 1350 h 1834"/>
              <a:gd name="T50" fmla="*/ 1494 w 3456"/>
              <a:gd name="T51" fmla="*/ 1373 h 1834"/>
              <a:gd name="T52" fmla="*/ 1634 w 3456"/>
              <a:gd name="T53" fmla="*/ 1470 h 1834"/>
              <a:gd name="T54" fmla="*/ 1737 w 3456"/>
              <a:gd name="T55" fmla="*/ 1694 h 1834"/>
              <a:gd name="T56" fmla="*/ 1524 w 3456"/>
              <a:gd name="T57" fmla="*/ 1833 h 1834"/>
              <a:gd name="T58" fmla="*/ 1334 w 3456"/>
              <a:gd name="T59" fmla="*/ 1678 h 1834"/>
              <a:gd name="T60" fmla="*/ 1552 w 3456"/>
              <a:gd name="T61" fmla="*/ 1690 h 1834"/>
              <a:gd name="T62" fmla="*/ 1520 w 3456"/>
              <a:gd name="T63" fmla="*/ 1584 h 1834"/>
              <a:gd name="T64" fmla="*/ 1350 w 3456"/>
              <a:gd name="T65" fmla="*/ 1473 h 1834"/>
              <a:gd name="T66" fmla="*/ 1446 w 3456"/>
              <a:gd name="T67" fmla="*/ 1227 h 1834"/>
              <a:gd name="T68" fmla="*/ 3456 w 3456"/>
              <a:gd name="T69" fmla="*/ 569 h 1834"/>
              <a:gd name="T70" fmla="*/ 3328 w 3456"/>
              <a:gd name="T71" fmla="*/ 780 h 1834"/>
              <a:gd name="T72" fmla="*/ 3381 w 3456"/>
              <a:gd name="T73" fmla="*/ 493 h 1834"/>
              <a:gd name="T74" fmla="*/ 1793 w 3456"/>
              <a:gd name="T75" fmla="*/ 766 h 1834"/>
              <a:gd name="T76" fmla="*/ 1653 w 3456"/>
              <a:gd name="T77" fmla="*/ 727 h 1834"/>
              <a:gd name="T78" fmla="*/ 113 w 3456"/>
              <a:gd name="T79" fmla="*/ 503 h 1834"/>
              <a:gd name="T80" fmla="*/ 95 w 3456"/>
              <a:gd name="T81" fmla="*/ 801 h 1834"/>
              <a:gd name="T82" fmla="*/ 10 w 3456"/>
              <a:gd name="T83" fmla="*/ 531 h 1834"/>
              <a:gd name="T84" fmla="*/ 3040 w 3456"/>
              <a:gd name="T85" fmla="*/ 340 h 1834"/>
              <a:gd name="T86" fmla="*/ 2929 w 3456"/>
              <a:gd name="T87" fmla="*/ 793 h 1834"/>
              <a:gd name="T88" fmla="*/ 2947 w 3456"/>
              <a:gd name="T89" fmla="*/ 287 h 1834"/>
              <a:gd name="T90" fmla="*/ 2214 w 3456"/>
              <a:gd name="T91" fmla="*/ 748 h 1834"/>
              <a:gd name="T92" fmla="*/ 2069 w 3456"/>
              <a:gd name="T93" fmla="*/ 748 h 1834"/>
              <a:gd name="T94" fmla="*/ 1335 w 3456"/>
              <a:gd name="T95" fmla="*/ 287 h 1834"/>
              <a:gd name="T96" fmla="*/ 1353 w 3456"/>
              <a:gd name="T97" fmla="*/ 793 h 1834"/>
              <a:gd name="T98" fmla="*/ 1242 w 3456"/>
              <a:gd name="T99" fmla="*/ 340 h 1834"/>
              <a:gd name="T100" fmla="*/ 553 w 3456"/>
              <a:gd name="T101" fmla="*/ 322 h 1834"/>
              <a:gd name="T102" fmla="*/ 468 w 3456"/>
              <a:gd name="T103" fmla="*/ 801 h 1834"/>
              <a:gd name="T104" fmla="*/ 450 w 3456"/>
              <a:gd name="T105" fmla="*/ 295 h 1834"/>
              <a:gd name="T106" fmla="*/ 2630 w 3456"/>
              <a:gd name="T107" fmla="*/ 879 h 1834"/>
              <a:gd name="T108" fmla="*/ 2490 w 3456"/>
              <a:gd name="T109" fmla="*/ 917 h 1834"/>
              <a:gd name="T110" fmla="*/ 902 w 3456"/>
              <a:gd name="T111" fmla="*/ 0 h 1834"/>
              <a:gd name="T112" fmla="*/ 955 w 3456"/>
              <a:gd name="T113" fmla="*/ 931 h 1834"/>
              <a:gd name="T114" fmla="*/ 826 w 3456"/>
              <a:gd name="T115" fmla="*/ 75 h 18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456" h="1834">
                <a:moveTo>
                  <a:pt x="2828" y="1362"/>
                </a:moveTo>
                <a:lnTo>
                  <a:pt x="2798" y="1364"/>
                </a:lnTo>
                <a:lnTo>
                  <a:pt x="2771" y="1371"/>
                </a:lnTo>
                <a:lnTo>
                  <a:pt x="2747" y="1384"/>
                </a:lnTo>
                <a:lnTo>
                  <a:pt x="2725" y="1400"/>
                </a:lnTo>
                <a:lnTo>
                  <a:pt x="2706" y="1419"/>
                </a:lnTo>
                <a:lnTo>
                  <a:pt x="2691" y="1441"/>
                </a:lnTo>
                <a:lnTo>
                  <a:pt x="2680" y="1465"/>
                </a:lnTo>
                <a:lnTo>
                  <a:pt x="2674" y="1492"/>
                </a:lnTo>
                <a:lnTo>
                  <a:pt x="2671" y="1521"/>
                </a:lnTo>
                <a:lnTo>
                  <a:pt x="2674" y="1549"/>
                </a:lnTo>
                <a:lnTo>
                  <a:pt x="2680" y="1577"/>
                </a:lnTo>
                <a:lnTo>
                  <a:pt x="2691" y="1601"/>
                </a:lnTo>
                <a:lnTo>
                  <a:pt x="2706" y="1623"/>
                </a:lnTo>
                <a:lnTo>
                  <a:pt x="2725" y="1642"/>
                </a:lnTo>
                <a:lnTo>
                  <a:pt x="2747" y="1658"/>
                </a:lnTo>
                <a:lnTo>
                  <a:pt x="2771" y="1669"/>
                </a:lnTo>
                <a:lnTo>
                  <a:pt x="2798" y="1677"/>
                </a:lnTo>
                <a:lnTo>
                  <a:pt x="2828" y="1680"/>
                </a:lnTo>
                <a:lnTo>
                  <a:pt x="2857" y="1677"/>
                </a:lnTo>
                <a:lnTo>
                  <a:pt x="2883" y="1669"/>
                </a:lnTo>
                <a:lnTo>
                  <a:pt x="2908" y="1658"/>
                </a:lnTo>
                <a:lnTo>
                  <a:pt x="2930" y="1642"/>
                </a:lnTo>
                <a:lnTo>
                  <a:pt x="2948" y="1623"/>
                </a:lnTo>
                <a:lnTo>
                  <a:pt x="2964" y="1601"/>
                </a:lnTo>
                <a:lnTo>
                  <a:pt x="2975" y="1577"/>
                </a:lnTo>
                <a:lnTo>
                  <a:pt x="2982" y="1549"/>
                </a:lnTo>
                <a:lnTo>
                  <a:pt x="2985" y="1521"/>
                </a:lnTo>
                <a:lnTo>
                  <a:pt x="2982" y="1492"/>
                </a:lnTo>
                <a:lnTo>
                  <a:pt x="2975" y="1465"/>
                </a:lnTo>
                <a:lnTo>
                  <a:pt x="2964" y="1441"/>
                </a:lnTo>
                <a:lnTo>
                  <a:pt x="2948" y="1419"/>
                </a:lnTo>
                <a:lnTo>
                  <a:pt x="2930" y="1400"/>
                </a:lnTo>
                <a:lnTo>
                  <a:pt x="2908" y="1384"/>
                </a:lnTo>
                <a:lnTo>
                  <a:pt x="2883" y="1371"/>
                </a:lnTo>
                <a:lnTo>
                  <a:pt x="2857" y="1364"/>
                </a:lnTo>
                <a:lnTo>
                  <a:pt x="2828" y="1362"/>
                </a:lnTo>
                <a:close/>
                <a:moveTo>
                  <a:pt x="977" y="1218"/>
                </a:moveTo>
                <a:lnTo>
                  <a:pt x="1129" y="1218"/>
                </a:lnTo>
                <a:lnTo>
                  <a:pt x="1129" y="1823"/>
                </a:lnTo>
                <a:lnTo>
                  <a:pt x="977" y="1823"/>
                </a:lnTo>
                <a:lnTo>
                  <a:pt x="977" y="1218"/>
                </a:lnTo>
                <a:close/>
                <a:moveTo>
                  <a:pt x="2828" y="1208"/>
                </a:moveTo>
                <a:lnTo>
                  <a:pt x="2873" y="1211"/>
                </a:lnTo>
                <a:lnTo>
                  <a:pt x="2916" y="1219"/>
                </a:lnTo>
                <a:lnTo>
                  <a:pt x="2955" y="1232"/>
                </a:lnTo>
                <a:lnTo>
                  <a:pt x="2992" y="1251"/>
                </a:lnTo>
                <a:lnTo>
                  <a:pt x="3026" y="1273"/>
                </a:lnTo>
                <a:lnTo>
                  <a:pt x="3056" y="1299"/>
                </a:lnTo>
                <a:lnTo>
                  <a:pt x="3082" y="1330"/>
                </a:lnTo>
                <a:lnTo>
                  <a:pt x="3104" y="1363"/>
                </a:lnTo>
                <a:lnTo>
                  <a:pt x="3121" y="1398"/>
                </a:lnTo>
                <a:lnTo>
                  <a:pt x="3134" y="1437"/>
                </a:lnTo>
                <a:lnTo>
                  <a:pt x="3142" y="1479"/>
                </a:lnTo>
                <a:lnTo>
                  <a:pt x="3145" y="1521"/>
                </a:lnTo>
                <a:lnTo>
                  <a:pt x="3142" y="1563"/>
                </a:lnTo>
                <a:lnTo>
                  <a:pt x="3134" y="1604"/>
                </a:lnTo>
                <a:lnTo>
                  <a:pt x="3121" y="1642"/>
                </a:lnTo>
                <a:lnTo>
                  <a:pt x="3104" y="1679"/>
                </a:lnTo>
                <a:lnTo>
                  <a:pt x="3082" y="1712"/>
                </a:lnTo>
                <a:lnTo>
                  <a:pt x="3056" y="1742"/>
                </a:lnTo>
                <a:lnTo>
                  <a:pt x="3026" y="1769"/>
                </a:lnTo>
                <a:lnTo>
                  <a:pt x="2992" y="1791"/>
                </a:lnTo>
                <a:lnTo>
                  <a:pt x="2955" y="1809"/>
                </a:lnTo>
                <a:lnTo>
                  <a:pt x="2916" y="1822"/>
                </a:lnTo>
                <a:lnTo>
                  <a:pt x="2873" y="1831"/>
                </a:lnTo>
                <a:lnTo>
                  <a:pt x="2828" y="1834"/>
                </a:lnTo>
                <a:lnTo>
                  <a:pt x="2783" y="1831"/>
                </a:lnTo>
                <a:lnTo>
                  <a:pt x="2740" y="1822"/>
                </a:lnTo>
                <a:lnTo>
                  <a:pt x="2700" y="1809"/>
                </a:lnTo>
                <a:lnTo>
                  <a:pt x="2663" y="1791"/>
                </a:lnTo>
                <a:lnTo>
                  <a:pt x="2630" y="1769"/>
                </a:lnTo>
                <a:lnTo>
                  <a:pt x="2599" y="1742"/>
                </a:lnTo>
                <a:lnTo>
                  <a:pt x="2573" y="1712"/>
                </a:lnTo>
                <a:lnTo>
                  <a:pt x="2551" y="1679"/>
                </a:lnTo>
                <a:lnTo>
                  <a:pt x="2534" y="1642"/>
                </a:lnTo>
                <a:lnTo>
                  <a:pt x="2521" y="1604"/>
                </a:lnTo>
                <a:lnTo>
                  <a:pt x="2513" y="1563"/>
                </a:lnTo>
                <a:lnTo>
                  <a:pt x="2510" y="1521"/>
                </a:lnTo>
                <a:lnTo>
                  <a:pt x="2513" y="1479"/>
                </a:lnTo>
                <a:lnTo>
                  <a:pt x="2521" y="1437"/>
                </a:lnTo>
                <a:lnTo>
                  <a:pt x="2534" y="1398"/>
                </a:lnTo>
                <a:lnTo>
                  <a:pt x="2551" y="1363"/>
                </a:lnTo>
                <a:lnTo>
                  <a:pt x="2573" y="1330"/>
                </a:lnTo>
                <a:lnTo>
                  <a:pt x="2599" y="1299"/>
                </a:lnTo>
                <a:lnTo>
                  <a:pt x="2630" y="1273"/>
                </a:lnTo>
                <a:lnTo>
                  <a:pt x="2663" y="1251"/>
                </a:lnTo>
                <a:lnTo>
                  <a:pt x="2700" y="1232"/>
                </a:lnTo>
                <a:lnTo>
                  <a:pt x="2740" y="1219"/>
                </a:lnTo>
                <a:lnTo>
                  <a:pt x="2783" y="1211"/>
                </a:lnTo>
                <a:lnTo>
                  <a:pt x="2828" y="1208"/>
                </a:lnTo>
                <a:close/>
                <a:moveTo>
                  <a:pt x="2213" y="1208"/>
                </a:moveTo>
                <a:lnTo>
                  <a:pt x="2242" y="1209"/>
                </a:lnTo>
                <a:lnTo>
                  <a:pt x="2268" y="1211"/>
                </a:lnTo>
                <a:lnTo>
                  <a:pt x="2292" y="1215"/>
                </a:lnTo>
                <a:lnTo>
                  <a:pt x="2312" y="1219"/>
                </a:lnTo>
                <a:lnTo>
                  <a:pt x="2329" y="1223"/>
                </a:lnTo>
                <a:lnTo>
                  <a:pt x="2343" y="1227"/>
                </a:lnTo>
                <a:lnTo>
                  <a:pt x="2351" y="1230"/>
                </a:lnTo>
                <a:lnTo>
                  <a:pt x="2351" y="1392"/>
                </a:lnTo>
                <a:lnTo>
                  <a:pt x="2346" y="1389"/>
                </a:lnTo>
                <a:lnTo>
                  <a:pt x="2335" y="1384"/>
                </a:lnTo>
                <a:lnTo>
                  <a:pt x="2321" y="1377"/>
                </a:lnTo>
                <a:lnTo>
                  <a:pt x="2302" y="1371"/>
                </a:lnTo>
                <a:lnTo>
                  <a:pt x="2279" y="1365"/>
                </a:lnTo>
                <a:lnTo>
                  <a:pt x="2253" y="1360"/>
                </a:lnTo>
                <a:lnTo>
                  <a:pt x="2223" y="1359"/>
                </a:lnTo>
                <a:lnTo>
                  <a:pt x="2192" y="1362"/>
                </a:lnTo>
                <a:lnTo>
                  <a:pt x="2163" y="1369"/>
                </a:lnTo>
                <a:lnTo>
                  <a:pt x="2136" y="1381"/>
                </a:lnTo>
                <a:lnTo>
                  <a:pt x="2113" y="1396"/>
                </a:lnTo>
                <a:lnTo>
                  <a:pt x="2095" y="1415"/>
                </a:lnTo>
                <a:lnTo>
                  <a:pt x="2079" y="1437"/>
                </a:lnTo>
                <a:lnTo>
                  <a:pt x="2067" y="1463"/>
                </a:lnTo>
                <a:lnTo>
                  <a:pt x="2060" y="1490"/>
                </a:lnTo>
                <a:lnTo>
                  <a:pt x="2058" y="1521"/>
                </a:lnTo>
                <a:lnTo>
                  <a:pt x="2060" y="1550"/>
                </a:lnTo>
                <a:lnTo>
                  <a:pt x="2066" y="1578"/>
                </a:lnTo>
                <a:lnTo>
                  <a:pt x="2078" y="1602"/>
                </a:lnTo>
                <a:lnTo>
                  <a:pt x="2093" y="1625"/>
                </a:lnTo>
                <a:lnTo>
                  <a:pt x="2112" y="1644"/>
                </a:lnTo>
                <a:lnTo>
                  <a:pt x="2135" y="1660"/>
                </a:lnTo>
                <a:lnTo>
                  <a:pt x="2162" y="1672"/>
                </a:lnTo>
                <a:lnTo>
                  <a:pt x="2191" y="1679"/>
                </a:lnTo>
                <a:lnTo>
                  <a:pt x="2223" y="1682"/>
                </a:lnTo>
                <a:lnTo>
                  <a:pt x="2253" y="1680"/>
                </a:lnTo>
                <a:lnTo>
                  <a:pt x="2279" y="1676"/>
                </a:lnTo>
                <a:lnTo>
                  <a:pt x="2301" y="1671"/>
                </a:lnTo>
                <a:lnTo>
                  <a:pt x="2321" y="1664"/>
                </a:lnTo>
                <a:lnTo>
                  <a:pt x="2335" y="1658"/>
                </a:lnTo>
                <a:lnTo>
                  <a:pt x="2346" y="1653"/>
                </a:lnTo>
                <a:lnTo>
                  <a:pt x="2351" y="1649"/>
                </a:lnTo>
                <a:lnTo>
                  <a:pt x="2351" y="1812"/>
                </a:lnTo>
                <a:lnTo>
                  <a:pt x="2339" y="1816"/>
                </a:lnTo>
                <a:lnTo>
                  <a:pt x="2322" y="1820"/>
                </a:lnTo>
                <a:lnTo>
                  <a:pt x="2300" y="1826"/>
                </a:lnTo>
                <a:lnTo>
                  <a:pt x="2275" y="1830"/>
                </a:lnTo>
                <a:lnTo>
                  <a:pt x="2245" y="1833"/>
                </a:lnTo>
                <a:lnTo>
                  <a:pt x="2213" y="1834"/>
                </a:lnTo>
                <a:lnTo>
                  <a:pt x="2174" y="1832"/>
                </a:lnTo>
                <a:lnTo>
                  <a:pt x="2136" y="1826"/>
                </a:lnTo>
                <a:lnTo>
                  <a:pt x="2100" y="1815"/>
                </a:lnTo>
                <a:lnTo>
                  <a:pt x="2065" y="1801"/>
                </a:lnTo>
                <a:lnTo>
                  <a:pt x="2033" y="1783"/>
                </a:lnTo>
                <a:lnTo>
                  <a:pt x="2002" y="1762"/>
                </a:lnTo>
                <a:lnTo>
                  <a:pt x="1975" y="1737"/>
                </a:lnTo>
                <a:lnTo>
                  <a:pt x="1952" y="1710"/>
                </a:lnTo>
                <a:lnTo>
                  <a:pt x="1931" y="1678"/>
                </a:lnTo>
                <a:lnTo>
                  <a:pt x="1915" y="1643"/>
                </a:lnTo>
                <a:lnTo>
                  <a:pt x="1903" y="1605"/>
                </a:lnTo>
                <a:lnTo>
                  <a:pt x="1896" y="1564"/>
                </a:lnTo>
                <a:lnTo>
                  <a:pt x="1892" y="1521"/>
                </a:lnTo>
                <a:lnTo>
                  <a:pt x="1896" y="1477"/>
                </a:lnTo>
                <a:lnTo>
                  <a:pt x="1904" y="1434"/>
                </a:lnTo>
                <a:lnTo>
                  <a:pt x="1917" y="1395"/>
                </a:lnTo>
                <a:lnTo>
                  <a:pt x="1934" y="1359"/>
                </a:lnTo>
                <a:lnTo>
                  <a:pt x="1957" y="1326"/>
                </a:lnTo>
                <a:lnTo>
                  <a:pt x="1984" y="1296"/>
                </a:lnTo>
                <a:lnTo>
                  <a:pt x="2014" y="1271"/>
                </a:lnTo>
                <a:lnTo>
                  <a:pt x="2047" y="1249"/>
                </a:lnTo>
                <a:lnTo>
                  <a:pt x="2085" y="1231"/>
                </a:lnTo>
                <a:lnTo>
                  <a:pt x="2125" y="1218"/>
                </a:lnTo>
                <a:lnTo>
                  <a:pt x="2168" y="1211"/>
                </a:lnTo>
                <a:lnTo>
                  <a:pt x="2213" y="1208"/>
                </a:lnTo>
                <a:close/>
                <a:moveTo>
                  <a:pt x="630" y="1208"/>
                </a:moveTo>
                <a:lnTo>
                  <a:pt x="660" y="1209"/>
                </a:lnTo>
                <a:lnTo>
                  <a:pt x="687" y="1211"/>
                </a:lnTo>
                <a:lnTo>
                  <a:pt x="711" y="1215"/>
                </a:lnTo>
                <a:lnTo>
                  <a:pt x="731" y="1219"/>
                </a:lnTo>
                <a:lnTo>
                  <a:pt x="748" y="1223"/>
                </a:lnTo>
                <a:lnTo>
                  <a:pt x="760" y="1227"/>
                </a:lnTo>
                <a:lnTo>
                  <a:pt x="769" y="1230"/>
                </a:lnTo>
                <a:lnTo>
                  <a:pt x="769" y="1392"/>
                </a:lnTo>
                <a:lnTo>
                  <a:pt x="763" y="1389"/>
                </a:lnTo>
                <a:lnTo>
                  <a:pt x="754" y="1384"/>
                </a:lnTo>
                <a:lnTo>
                  <a:pt x="739" y="1377"/>
                </a:lnTo>
                <a:lnTo>
                  <a:pt x="721" y="1371"/>
                </a:lnTo>
                <a:lnTo>
                  <a:pt x="697" y="1365"/>
                </a:lnTo>
                <a:lnTo>
                  <a:pt x="671" y="1360"/>
                </a:lnTo>
                <a:lnTo>
                  <a:pt x="642" y="1359"/>
                </a:lnTo>
                <a:lnTo>
                  <a:pt x="611" y="1362"/>
                </a:lnTo>
                <a:lnTo>
                  <a:pt x="581" y="1369"/>
                </a:lnTo>
                <a:lnTo>
                  <a:pt x="555" y="1381"/>
                </a:lnTo>
                <a:lnTo>
                  <a:pt x="532" y="1396"/>
                </a:lnTo>
                <a:lnTo>
                  <a:pt x="513" y="1415"/>
                </a:lnTo>
                <a:lnTo>
                  <a:pt x="497" y="1437"/>
                </a:lnTo>
                <a:lnTo>
                  <a:pt x="485" y="1463"/>
                </a:lnTo>
                <a:lnTo>
                  <a:pt x="479" y="1490"/>
                </a:lnTo>
                <a:lnTo>
                  <a:pt x="475" y="1521"/>
                </a:lnTo>
                <a:lnTo>
                  <a:pt x="479" y="1550"/>
                </a:lnTo>
                <a:lnTo>
                  <a:pt x="485" y="1578"/>
                </a:lnTo>
                <a:lnTo>
                  <a:pt x="496" y="1602"/>
                </a:lnTo>
                <a:lnTo>
                  <a:pt x="512" y="1625"/>
                </a:lnTo>
                <a:lnTo>
                  <a:pt x="531" y="1644"/>
                </a:lnTo>
                <a:lnTo>
                  <a:pt x="554" y="1660"/>
                </a:lnTo>
                <a:lnTo>
                  <a:pt x="580" y="1672"/>
                </a:lnTo>
                <a:lnTo>
                  <a:pt x="610" y="1679"/>
                </a:lnTo>
                <a:lnTo>
                  <a:pt x="642" y="1682"/>
                </a:lnTo>
                <a:lnTo>
                  <a:pt x="671" y="1680"/>
                </a:lnTo>
                <a:lnTo>
                  <a:pt x="697" y="1676"/>
                </a:lnTo>
                <a:lnTo>
                  <a:pt x="719" y="1671"/>
                </a:lnTo>
                <a:lnTo>
                  <a:pt x="738" y="1664"/>
                </a:lnTo>
                <a:lnTo>
                  <a:pt x="753" y="1658"/>
                </a:lnTo>
                <a:lnTo>
                  <a:pt x="763" y="1653"/>
                </a:lnTo>
                <a:lnTo>
                  <a:pt x="769" y="1649"/>
                </a:lnTo>
                <a:lnTo>
                  <a:pt x="769" y="1812"/>
                </a:lnTo>
                <a:lnTo>
                  <a:pt x="757" y="1816"/>
                </a:lnTo>
                <a:lnTo>
                  <a:pt x="740" y="1820"/>
                </a:lnTo>
                <a:lnTo>
                  <a:pt x="718" y="1826"/>
                </a:lnTo>
                <a:lnTo>
                  <a:pt x="692" y="1830"/>
                </a:lnTo>
                <a:lnTo>
                  <a:pt x="663" y="1833"/>
                </a:lnTo>
                <a:lnTo>
                  <a:pt x="630" y="1834"/>
                </a:lnTo>
                <a:lnTo>
                  <a:pt x="592" y="1832"/>
                </a:lnTo>
                <a:lnTo>
                  <a:pt x="554" y="1826"/>
                </a:lnTo>
                <a:lnTo>
                  <a:pt x="518" y="1815"/>
                </a:lnTo>
                <a:lnTo>
                  <a:pt x="484" y="1801"/>
                </a:lnTo>
                <a:lnTo>
                  <a:pt x="451" y="1783"/>
                </a:lnTo>
                <a:lnTo>
                  <a:pt x="421" y="1762"/>
                </a:lnTo>
                <a:lnTo>
                  <a:pt x="394" y="1737"/>
                </a:lnTo>
                <a:lnTo>
                  <a:pt x="370" y="1710"/>
                </a:lnTo>
                <a:lnTo>
                  <a:pt x="350" y="1678"/>
                </a:lnTo>
                <a:lnTo>
                  <a:pt x="333" y="1643"/>
                </a:lnTo>
                <a:lnTo>
                  <a:pt x="322" y="1605"/>
                </a:lnTo>
                <a:lnTo>
                  <a:pt x="314" y="1564"/>
                </a:lnTo>
                <a:lnTo>
                  <a:pt x="311" y="1521"/>
                </a:lnTo>
                <a:lnTo>
                  <a:pt x="314" y="1477"/>
                </a:lnTo>
                <a:lnTo>
                  <a:pt x="323" y="1434"/>
                </a:lnTo>
                <a:lnTo>
                  <a:pt x="335" y="1395"/>
                </a:lnTo>
                <a:lnTo>
                  <a:pt x="353" y="1359"/>
                </a:lnTo>
                <a:lnTo>
                  <a:pt x="375" y="1326"/>
                </a:lnTo>
                <a:lnTo>
                  <a:pt x="402" y="1296"/>
                </a:lnTo>
                <a:lnTo>
                  <a:pt x="433" y="1271"/>
                </a:lnTo>
                <a:lnTo>
                  <a:pt x="466" y="1249"/>
                </a:lnTo>
                <a:lnTo>
                  <a:pt x="503" y="1231"/>
                </a:lnTo>
                <a:lnTo>
                  <a:pt x="544" y="1218"/>
                </a:lnTo>
                <a:lnTo>
                  <a:pt x="585" y="1211"/>
                </a:lnTo>
                <a:lnTo>
                  <a:pt x="630" y="1208"/>
                </a:lnTo>
                <a:close/>
                <a:moveTo>
                  <a:pt x="1556" y="1208"/>
                </a:moveTo>
                <a:lnTo>
                  <a:pt x="1583" y="1209"/>
                </a:lnTo>
                <a:lnTo>
                  <a:pt x="1610" y="1211"/>
                </a:lnTo>
                <a:lnTo>
                  <a:pt x="1634" y="1213"/>
                </a:lnTo>
                <a:lnTo>
                  <a:pt x="1656" y="1217"/>
                </a:lnTo>
                <a:lnTo>
                  <a:pt x="1675" y="1220"/>
                </a:lnTo>
                <a:lnTo>
                  <a:pt x="1689" y="1223"/>
                </a:lnTo>
                <a:lnTo>
                  <a:pt x="1699" y="1226"/>
                </a:lnTo>
                <a:lnTo>
                  <a:pt x="1704" y="1227"/>
                </a:lnTo>
                <a:lnTo>
                  <a:pt x="1704" y="1356"/>
                </a:lnTo>
                <a:lnTo>
                  <a:pt x="1700" y="1355"/>
                </a:lnTo>
                <a:lnTo>
                  <a:pt x="1691" y="1353"/>
                </a:lnTo>
                <a:lnTo>
                  <a:pt x="1679" y="1350"/>
                </a:lnTo>
                <a:lnTo>
                  <a:pt x="1663" y="1347"/>
                </a:lnTo>
                <a:lnTo>
                  <a:pt x="1645" y="1343"/>
                </a:lnTo>
                <a:lnTo>
                  <a:pt x="1625" y="1340"/>
                </a:lnTo>
                <a:lnTo>
                  <a:pt x="1605" y="1338"/>
                </a:lnTo>
                <a:lnTo>
                  <a:pt x="1586" y="1337"/>
                </a:lnTo>
                <a:lnTo>
                  <a:pt x="1557" y="1339"/>
                </a:lnTo>
                <a:lnTo>
                  <a:pt x="1534" y="1344"/>
                </a:lnTo>
                <a:lnTo>
                  <a:pt x="1515" y="1351"/>
                </a:lnTo>
                <a:lnTo>
                  <a:pt x="1502" y="1362"/>
                </a:lnTo>
                <a:lnTo>
                  <a:pt x="1494" y="1373"/>
                </a:lnTo>
                <a:lnTo>
                  <a:pt x="1491" y="1387"/>
                </a:lnTo>
                <a:lnTo>
                  <a:pt x="1494" y="1402"/>
                </a:lnTo>
                <a:lnTo>
                  <a:pt x="1501" y="1413"/>
                </a:lnTo>
                <a:lnTo>
                  <a:pt x="1511" y="1423"/>
                </a:lnTo>
                <a:lnTo>
                  <a:pt x="1523" y="1430"/>
                </a:lnTo>
                <a:lnTo>
                  <a:pt x="1536" y="1436"/>
                </a:lnTo>
                <a:lnTo>
                  <a:pt x="1549" y="1441"/>
                </a:lnTo>
                <a:lnTo>
                  <a:pt x="1560" y="1445"/>
                </a:lnTo>
                <a:lnTo>
                  <a:pt x="1602" y="1458"/>
                </a:lnTo>
                <a:lnTo>
                  <a:pt x="1634" y="1470"/>
                </a:lnTo>
                <a:lnTo>
                  <a:pt x="1661" y="1484"/>
                </a:lnTo>
                <a:lnTo>
                  <a:pt x="1684" y="1501"/>
                </a:lnTo>
                <a:lnTo>
                  <a:pt x="1703" y="1519"/>
                </a:lnTo>
                <a:lnTo>
                  <a:pt x="1719" y="1539"/>
                </a:lnTo>
                <a:lnTo>
                  <a:pt x="1731" y="1560"/>
                </a:lnTo>
                <a:lnTo>
                  <a:pt x="1740" y="1583"/>
                </a:lnTo>
                <a:lnTo>
                  <a:pt x="1745" y="1606"/>
                </a:lnTo>
                <a:lnTo>
                  <a:pt x="1746" y="1630"/>
                </a:lnTo>
                <a:lnTo>
                  <a:pt x="1744" y="1664"/>
                </a:lnTo>
                <a:lnTo>
                  <a:pt x="1737" y="1694"/>
                </a:lnTo>
                <a:lnTo>
                  <a:pt x="1727" y="1720"/>
                </a:lnTo>
                <a:lnTo>
                  <a:pt x="1712" y="1744"/>
                </a:lnTo>
                <a:lnTo>
                  <a:pt x="1696" y="1764"/>
                </a:lnTo>
                <a:lnTo>
                  <a:pt x="1676" y="1781"/>
                </a:lnTo>
                <a:lnTo>
                  <a:pt x="1654" y="1796"/>
                </a:lnTo>
                <a:lnTo>
                  <a:pt x="1630" y="1809"/>
                </a:lnTo>
                <a:lnTo>
                  <a:pt x="1604" y="1818"/>
                </a:lnTo>
                <a:lnTo>
                  <a:pt x="1578" y="1826"/>
                </a:lnTo>
                <a:lnTo>
                  <a:pt x="1551" y="1830"/>
                </a:lnTo>
                <a:lnTo>
                  <a:pt x="1524" y="1833"/>
                </a:lnTo>
                <a:lnTo>
                  <a:pt x="1498" y="1834"/>
                </a:lnTo>
                <a:lnTo>
                  <a:pt x="1467" y="1833"/>
                </a:lnTo>
                <a:lnTo>
                  <a:pt x="1439" y="1832"/>
                </a:lnTo>
                <a:lnTo>
                  <a:pt x="1412" y="1829"/>
                </a:lnTo>
                <a:lnTo>
                  <a:pt x="1388" y="1827"/>
                </a:lnTo>
                <a:lnTo>
                  <a:pt x="1368" y="1823"/>
                </a:lnTo>
                <a:lnTo>
                  <a:pt x="1351" y="1820"/>
                </a:lnTo>
                <a:lnTo>
                  <a:pt x="1339" y="1818"/>
                </a:lnTo>
                <a:lnTo>
                  <a:pt x="1334" y="1817"/>
                </a:lnTo>
                <a:lnTo>
                  <a:pt x="1334" y="1678"/>
                </a:lnTo>
                <a:lnTo>
                  <a:pt x="1343" y="1680"/>
                </a:lnTo>
                <a:lnTo>
                  <a:pt x="1356" y="1684"/>
                </a:lnTo>
                <a:lnTo>
                  <a:pt x="1375" y="1688"/>
                </a:lnTo>
                <a:lnTo>
                  <a:pt x="1397" y="1693"/>
                </a:lnTo>
                <a:lnTo>
                  <a:pt x="1422" y="1697"/>
                </a:lnTo>
                <a:lnTo>
                  <a:pt x="1448" y="1700"/>
                </a:lnTo>
                <a:lnTo>
                  <a:pt x="1477" y="1701"/>
                </a:lnTo>
                <a:lnTo>
                  <a:pt x="1507" y="1699"/>
                </a:lnTo>
                <a:lnTo>
                  <a:pt x="1531" y="1696"/>
                </a:lnTo>
                <a:lnTo>
                  <a:pt x="1552" y="1690"/>
                </a:lnTo>
                <a:lnTo>
                  <a:pt x="1568" y="1681"/>
                </a:lnTo>
                <a:lnTo>
                  <a:pt x="1578" y="1671"/>
                </a:lnTo>
                <a:lnTo>
                  <a:pt x="1585" y="1658"/>
                </a:lnTo>
                <a:lnTo>
                  <a:pt x="1587" y="1644"/>
                </a:lnTo>
                <a:lnTo>
                  <a:pt x="1585" y="1629"/>
                </a:lnTo>
                <a:lnTo>
                  <a:pt x="1578" y="1618"/>
                </a:lnTo>
                <a:lnTo>
                  <a:pt x="1567" y="1607"/>
                </a:lnTo>
                <a:lnTo>
                  <a:pt x="1553" y="1598"/>
                </a:lnTo>
                <a:lnTo>
                  <a:pt x="1537" y="1590"/>
                </a:lnTo>
                <a:lnTo>
                  <a:pt x="1520" y="1584"/>
                </a:lnTo>
                <a:lnTo>
                  <a:pt x="1509" y="1581"/>
                </a:lnTo>
                <a:lnTo>
                  <a:pt x="1498" y="1577"/>
                </a:lnTo>
                <a:lnTo>
                  <a:pt x="1487" y="1574"/>
                </a:lnTo>
                <a:lnTo>
                  <a:pt x="1462" y="1565"/>
                </a:lnTo>
                <a:lnTo>
                  <a:pt x="1439" y="1555"/>
                </a:lnTo>
                <a:lnTo>
                  <a:pt x="1416" y="1542"/>
                </a:lnTo>
                <a:lnTo>
                  <a:pt x="1396" y="1528"/>
                </a:lnTo>
                <a:lnTo>
                  <a:pt x="1378" y="1512"/>
                </a:lnTo>
                <a:lnTo>
                  <a:pt x="1363" y="1494"/>
                </a:lnTo>
                <a:lnTo>
                  <a:pt x="1350" y="1473"/>
                </a:lnTo>
                <a:lnTo>
                  <a:pt x="1341" y="1451"/>
                </a:lnTo>
                <a:lnTo>
                  <a:pt x="1334" y="1425"/>
                </a:lnTo>
                <a:lnTo>
                  <a:pt x="1332" y="1396"/>
                </a:lnTo>
                <a:lnTo>
                  <a:pt x="1334" y="1364"/>
                </a:lnTo>
                <a:lnTo>
                  <a:pt x="1342" y="1333"/>
                </a:lnTo>
                <a:lnTo>
                  <a:pt x="1354" y="1306"/>
                </a:lnTo>
                <a:lnTo>
                  <a:pt x="1371" y="1281"/>
                </a:lnTo>
                <a:lnTo>
                  <a:pt x="1392" y="1259"/>
                </a:lnTo>
                <a:lnTo>
                  <a:pt x="1417" y="1241"/>
                </a:lnTo>
                <a:lnTo>
                  <a:pt x="1446" y="1227"/>
                </a:lnTo>
                <a:lnTo>
                  <a:pt x="1479" y="1216"/>
                </a:lnTo>
                <a:lnTo>
                  <a:pt x="1515" y="1210"/>
                </a:lnTo>
                <a:lnTo>
                  <a:pt x="1556" y="1208"/>
                </a:lnTo>
                <a:close/>
                <a:moveTo>
                  <a:pt x="3381" y="493"/>
                </a:moveTo>
                <a:lnTo>
                  <a:pt x="3400" y="496"/>
                </a:lnTo>
                <a:lnTo>
                  <a:pt x="3418" y="503"/>
                </a:lnTo>
                <a:lnTo>
                  <a:pt x="3434" y="515"/>
                </a:lnTo>
                <a:lnTo>
                  <a:pt x="3446" y="531"/>
                </a:lnTo>
                <a:lnTo>
                  <a:pt x="3453" y="548"/>
                </a:lnTo>
                <a:lnTo>
                  <a:pt x="3456" y="569"/>
                </a:lnTo>
                <a:lnTo>
                  <a:pt x="3456" y="727"/>
                </a:lnTo>
                <a:lnTo>
                  <a:pt x="3453" y="748"/>
                </a:lnTo>
                <a:lnTo>
                  <a:pt x="3446" y="766"/>
                </a:lnTo>
                <a:lnTo>
                  <a:pt x="3434" y="780"/>
                </a:lnTo>
                <a:lnTo>
                  <a:pt x="3418" y="793"/>
                </a:lnTo>
                <a:lnTo>
                  <a:pt x="3400" y="801"/>
                </a:lnTo>
                <a:lnTo>
                  <a:pt x="3381" y="803"/>
                </a:lnTo>
                <a:lnTo>
                  <a:pt x="3361" y="801"/>
                </a:lnTo>
                <a:lnTo>
                  <a:pt x="3343" y="793"/>
                </a:lnTo>
                <a:lnTo>
                  <a:pt x="3328" y="780"/>
                </a:lnTo>
                <a:lnTo>
                  <a:pt x="3316" y="766"/>
                </a:lnTo>
                <a:lnTo>
                  <a:pt x="3308" y="748"/>
                </a:lnTo>
                <a:lnTo>
                  <a:pt x="3306" y="727"/>
                </a:lnTo>
                <a:lnTo>
                  <a:pt x="3306" y="569"/>
                </a:lnTo>
                <a:lnTo>
                  <a:pt x="3308" y="548"/>
                </a:lnTo>
                <a:lnTo>
                  <a:pt x="3316" y="531"/>
                </a:lnTo>
                <a:lnTo>
                  <a:pt x="3328" y="515"/>
                </a:lnTo>
                <a:lnTo>
                  <a:pt x="3343" y="503"/>
                </a:lnTo>
                <a:lnTo>
                  <a:pt x="3361" y="496"/>
                </a:lnTo>
                <a:lnTo>
                  <a:pt x="3381" y="493"/>
                </a:lnTo>
                <a:close/>
                <a:moveTo>
                  <a:pt x="1728" y="493"/>
                </a:moveTo>
                <a:lnTo>
                  <a:pt x="1748" y="496"/>
                </a:lnTo>
                <a:lnTo>
                  <a:pt x="1766" y="503"/>
                </a:lnTo>
                <a:lnTo>
                  <a:pt x="1781" y="515"/>
                </a:lnTo>
                <a:lnTo>
                  <a:pt x="1793" y="531"/>
                </a:lnTo>
                <a:lnTo>
                  <a:pt x="1800" y="548"/>
                </a:lnTo>
                <a:lnTo>
                  <a:pt x="1803" y="569"/>
                </a:lnTo>
                <a:lnTo>
                  <a:pt x="1803" y="727"/>
                </a:lnTo>
                <a:lnTo>
                  <a:pt x="1800" y="748"/>
                </a:lnTo>
                <a:lnTo>
                  <a:pt x="1793" y="766"/>
                </a:lnTo>
                <a:lnTo>
                  <a:pt x="1781" y="780"/>
                </a:lnTo>
                <a:lnTo>
                  <a:pt x="1766" y="793"/>
                </a:lnTo>
                <a:lnTo>
                  <a:pt x="1748" y="801"/>
                </a:lnTo>
                <a:lnTo>
                  <a:pt x="1728" y="803"/>
                </a:lnTo>
                <a:lnTo>
                  <a:pt x="1708" y="801"/>
                </a:lnTo>
                <a:lnTo>
                  <a:pt x="1690" y="793"/>
                </a:lnTo>
                <a:lnTo>
                  <a:pt x="1675" y="780"/>
                </a:lnTo>
                <a:lnTo>
                  <a:pt x="1663" y="766"/>
                </a:lnTo>
                <a:lnTo>
                  <a:pt x="1656" y="748"/>
                </a:lnTo>
                <a:lnTo>
                  <a:pt x="1653" y="727"/>
                </a:lnTo>
                <a:lnTo>
                  <a:pt x="1653" y="569"/>
                </a:lnTo>
                <a:lnTo>
                  <a:pt x="1656" y="548"/>
                </a:lnTo>
                <a:lnTo>
                  <a:pt x="1663" y="531"/>
                </a:lnTo>
                <a:lnTo>
                  <a:pt x="1675" y="515"/>
                </a:lnTo>
                <a:lnTo>
                  <a:pt x="1690" y="503"/>
                </a:lnTo>
                <a:lnTo>
                  <a:pt x="1708" y="496"/>
                </a:lnTo>
                <a:lnTo>
                  <a:pt x="1728" y="493"/>
                </a:lnTo>
                <a:close/>
                <a:moveTo>
                  <a:pt x="75" y="493"/>
                </a:moveTo>
                <a:lnTo>
                  <a:pt x="95" y="496"/>
                </a:lnTo>
                <a:lnTo>
                  <a:pt x="113" y="503"/>
                </a:lnTo>
                <a:lnTo>
                  <a:pt x="129" y="515"/>
                </a:lnTo>
                <a:lnTo>
                  <a:pt x="140" y="531"/>
                </a:lnTo>
                <a:lnTo>
                  <a:pt x="148" y="548"/>
                </a:lnTo>
                <a:lnTo>
                  <a:pt x="151" y="569"/>
                </a:lnTo>
                <a:lnTo>
                  <a:pt x="151" y="727"/>
                </a:lnTo>
                <a:lnTo>
                  <a:pt x="148" y="748"/>
                </a:lnTo>
                <a:lnTo>
                  <a:pt x="140" y="766"/>
                </a:lnTo>
                <a:lnTo>
                  <a:pt x="129" y="780"/>
                </a:lnTo>
                <a:lnTo>
                  <a:pt x="113" y="793"/>
                </a:lnTo>
                <a:lnTo>
                  <a:pt x="95" y="801"/>
                </a:lnTo>
                <a:lnTo>
                  <a:pt x="75" y="803"/>
                </a:lnTo>
                <a:lnTo>
                  <a:pt x="56" y="801"/>
                </a:lnTo>
                <a:lnTo>
                  <a:pt x="38" y="793"/>
                </a:lnTo>
                <a:lnTo>
                  <a:pt x="22" y="780"/>
                </a:lnTo>
                <a:lnTo>
                  <a:pt x="10" y="766"/>
                </a:lnTo>
                <a:lnTo>
                  <a:pt x="3" y="748"/>
                </a:lnTo>
                <a:lnTo>
                  <a:pt x="0" y="727"/>
                </a:lnTo>
                <a:lnTo>
                  <a:pt x="0" y="569"/>
                </a:lnTo>
                <a:lnTo>
                  <a:pt x="3" y="548"/>
                </a:lnTo>
                <a:lnTo>
                  <a:pt x="10" y="531"/>
                </a:lnTo>
                <a:lnTo>
                  <a:pt x="22" y="515"/>
                </a:lnTo>
                <a:lnTo>
                  <a:pt x="38" y="503"/>
                </a:lnTo>
                <a:lnTo>
                  <a:pt x="56" y="496"/>
                </a:lnTo>
                <a:lnTo>
                  <a:pt x="75" y="493"/>
                </a:lnTo>
                <a:close/>
                <a:moveTo>
                  <a:pt x="2968" y="285"/>
                </a:moveTo>
                <a:lnTo>
                  <a:pt x="2988" y="287"/>
                </a:lnTo>
                <a:lnTo>
                  <a:pt x="3006" y="295"/>
                </a:lnTo>
                <a:lnTo>
                  <a:pt x="3021" y="307"/>
                </a:lnTo>
                <a:lnTo>
                  <a:pt x="3033" y="322"/>
                </a:lnTo>
                <a:lnTo>
                  <a:pt x="3040" y="340"/>
                </a:lnTo>
                <a:lnTo>
                  <a:pt x="3043" y="360"/>
                </a:lnTo>
                <a:lnTo>
                  <a:pt x="3043" y="727"/>
                </a:lnTo>
                <a:lnTo>
                  <a:pt x="3040" y="748"/>
                </a:lnTo>
                <a:lnTo>
                  <a:pt x="3033" y="766"/>
                </a:lnTo>
                <a:lnTo>
                  <a:pt x="3021" y="780"/>
                </a:lnTo>
                <a:lnTo>
                  <a:pt x="3006" y="793"/>
                </a:lnTo>
                <a:lnTo>
                  <a:pt x="2988" y="801"/>
                </a:lnTo>
                <a:lnTo>
                  <a:pt x="2968" y="803"/>
                </a:lnTo>
                <a:lnTo>
                  <a:pt x="2947" y="801"/>
                </a:lnTo>
                <a:lnTo>
                  <a:pt x="2929" y="793"/>
                </a:lnTo>
                <a:lnTo>
                  <a:pt x="2915" y="780"/>
                </a:lnTo>
                <a:lnTo>
                  <a:pt x="2903" y="766"/>
                </a:lnTo>
                <a:lnTo>
                  <a:pt x="2895" y="748"/>
                </a:lnTo>
                <a:lnTo>
                  <a:pt x="2893" y="727"/>
                </a:lnTo>
                <a:lnTo>
                  <a:pt x="2893" y="360"/>
                </a:lnTo>
                <a:lnTo>
                  <a:pt x="2895" y="340"/>
                </a:lnTo>
                <a:lnTo>
                  <a:pt x="2903" y="322"/>
                </a:lnTo>
                <a:lnTo>
                  <a:pt x="2915" y="307"/>
                </a:lnTo>
                <a:lnTo>
                  <a:pt x="2929" y="295"/>
                </a:lnTo>
                <a:lnTo>
                  <a:pt x="2947" y="287"/>
                </a:lnTo>
                <a:lnTo>
                  <a:pt x="2968" y="285"/>
                </a:lnTo>
                <a:close/>
                <a:moveTo>
                  <a:pt x="2142" y="285"/>
                </a:moveTo>
                <a:lnTo>
                  <a:pt x="2162" y="287"/>
                </a:lnTo>
                <a:lnTo>
                  <a:pt x="2179" y="295"/>
                </a:lnTo>
                <a:lnTo>
                  <a:pt x="2194" y="307"/>
                </a:lnTo>
                <a:lnTo>
                  <a:pt x="2207" y="322"/>
                </a:lnTo>
                <a:lnTo>
                  <a:pt x="2214" y="340"/>
                </a:lnTo>
                <a:lnTo>
                  <a:pt x="2216" y="360"/>
                </a:lnTo>
                <a:lnTo>
                  <a:pt x="2216" y="727"/>
                </a:lnTo>
                <a:lnTo>
                  <a:pt x="2214" y="748"/>
                </a:lnTo>
                <a:lnTo>
                  <a:pt x="2207" y="766"/>
                </a:lnTo>
                <a:lnTo>
                  <a:pt x="2194" y="780"/>
                </a:lnTo>
                <a:lnTo>
                  <a:pt x="2179" y="793"/>
                </a:lnTo>
                <a:lnTo>
                  <a:pt x="2162" y="801"/>
                </a:lnTo>
                <a:lnTo>
                  <a:pt x="2142" y="803"/>
                </a:lnTo>
                <a:lnTo>
                  <a:pt x="2122" y="801"/>
                </a:lnTo>
                <a:lnTo>
                  <a:pt x="2104" y="793"/>
                </a:lnTo>
                <a:lnTo>
                  <a:pt x="2088" y="780"/>
                </a:lnTo>
                <a:lnTo>
                  <a:pt x="2077" y="766"/>
                </a:lnTo>
                <a:lnTo>
                  <a:pt x="2069" y="748"/>
                </a:lnTo>
                <a:lnTo>
                  <a:pt x="2066" y="727"/>
                </a:lnTo>
                <a:lnTo>
                  <a:pt x="2066" y="360"/>
                </a:lnTo>
                <a:lnTo>
                  <a:pt x="2069" y="340"/>
                </a:lnTo>
                <a:lnTo>
                  <a:pt x="2077" y="322"/>
                </a:lnTo>
                <a:lnTo>
                  <a:pt x="2088" y="307"/>
                </a:lnTo>
                <a:lnTo>
                  <a:pt x="2104" y="295"/>
                </a:lnTo>
                <a:lnTo>
                  <a:pt x="2122" y="287"/>
                </a:lnTo>
                <a:lnTo>
                  <a:pt x="2142" y="285"/>
                </a:lnTo>
                <a:close/>
                <a:moveTo>
                  <a:pt x="1315" y="285"/>
                </a:moveTo>
                <a:lnTo>
                  <a:pt x="1335" y="287"/>
                </a:lnTo>
                <a:lnTo>
                  <a:pt x="1353" y="295"/>
                </a:lnTo>
                <a:lnTo>
                  <a:pt x="1368" y="307"/>
                </a:lnTo>
                <a:lnTo>
                  <a:pt x="1380" y="322"/>
                </a:lnTo>
                <a:lnTo>
                  <a:pt x="1388" y="340"/>
                </a:lnTo>
                <a:lnTo>
                  <a:pt x="1390" y="360"/>
                </a:lnTo>
                <a:lnTo>
                  <a:pt x="1390" y="727"/>
                </a:lnTo>
                <a:lnTo>
                  <a:pt x="1388" y="748"/>
                </a:lnTo>
                <a:lnTo>
                  <a:pt x="1380" y="766"/>
                </a:lnTo>
                <a:lnTo>
                  <a:pt x="1368" y="780"/>
                </a:lnTo>
                <a:lnTo>
                  <a:pt x="1353" y="793"/>
                </a:lnTo>
                <a:lnTo>
                  <a:pt x="1335" y="801"/>
                </a:lnTo>
                <a:lnTo>
                  <a:pt x="1315" y="803"/>
                </a:lnTo>
                <a:lnTo>
                  <a:pt x="1295" y="801"/>
                </a:lnTo>
                <a:lnTo>
                  <a:pt x="1277" y="793"/>
                </a:lnTo>
                <a:lnTo>
                  <a:pt x="1262" y="780"/>
                </a:lnTo>
                <a:lnTo>
                  <a:pt x="1250" y="766"/>
                </a:lnTo>
                <a:lnTo>
                  <a:pt x="1242" y="748"/>
                </a:lnTo>
                <a:lnTo>
                  <a:pt x="1240" y="727"/>
                </a:lnTo>
                <a:lnTo>
                  <a:pt x="1240" y="360"/>
                </a:lnTo>
                <a:lnTo>
                  <a:pt x="1242" y="340"/>
                </a:lnTo>
                <a:lnTo>
                  <a:pt x="1250" y="322"/>
                </a:lnTo>
                <a:lnTo>
                  <a:pt x="1262" y="307"/>
                </a:lnTo>
                <a:lnTo>
                  <a:pt x="1277" y="295"/>
                </a:lnTo>
                <a:lnTo>
                  <a:pt x="1295" y="287"/>
                </a:lnTo>
                <a:lnTo>
                  <a:pt x="1315" y="285"/>
                </a:lnTo>
                <a:close/>
                <a:moveTo>
                  <a:pt x="488" y="285"/>
                </a:moveTo>
                <a:lnTo>
                  <a:pt x="508" y="287"/>
                </a:lnTo>
                <a:lnTo>
                  <a:pt x="527" y="295"/>
                </a:lnTo>
                <a:lnTo>
                  <a:pt x="541" y="307"/>
                </a:lnTo>
                <a:lnTo>
                  <a:pt x="553" y="322"/>
                </a:lnTo>
                <a:lnTo>
                  <a:pt x="561" y="340"/>
                </a:lnTo>
                <a:lnTo>
                  <a:pt x="563" y="360"/>
                </a:lnTo>
                <a:lnTo>
                  <a:pt x="563" y="727"/>
                </a:lnTo>
                <a:lnTo>
                  <a:pt x="561" y="748"/>
                </a:lnTo>
                <a:lnTo>
                  <a:pt x="553" y="766"/>
                </a:lnTo>
                <a:lnTo>
                  <a:pt x="541" y="780"/>
                </a:lnTo>
                <a:lnTo>
                  <a:pt x="527" y="793"/>
                </a:lnTo>
                <a:lnTo>
                  <a:pt x="508" y="801"/>
                </a:lnTo>
                <a:lnTo>
                  <a:pt x="488" y="803"/>
                </a:lnTo>
                <a:lnTo>
                  <a:pt x="468" y="801"/>
                </a:lnTo>
                <a:lnTo>
                  <a:pt x="450" y="793"/>
                </a:lnTo>
                <a:lnTo>
                  <a:pt x="436" y="780"/>
                </a:lnTo>
                <a:lnTo>
                  <a:pt x="423" y="766"/>
                </a:lnTo>
                <a:lnTo>
                  <a:pt x="416" y="748"/>
                </a:lnTo>
                <a:lnTo>
                  <a:pt x="414" y="727"/>
                </a:lnTo>
                <a:lnTo>
                  <a:pt x="414" y="360"/>
                </a:lnTo>
                <a:lnTo>
                  <a:pt x="416" y="340"/>
                </a:lnTo>
                <a:lnTo>
                  <a:pt x="423" y="322"/>
                </a:lnTo>
                <a:lnTo>
                  <a:pt x="436" y="307"/>
                </a:lnTo>
                <a:lnTo>
                  <a:pt x="450" y="295"/>
                </a:lnTo>
                <a:lnTo>
                  <a:pt x="468" y="287"/>
                </a:lnTo>
                <a:lnTo>
                  <a:pt x="488" y="285"/>
                </a:lnTo>
                <a:close/>
                <a:moveTo>
                  <a:pt x="2555" y="0"/>
                </a:moveTo>
                <a:lnTo>
                  <a:pt x="2575" y="2"/>
                </a:lnTo>
                <a:lnTo>
                  <a:pt x="2593" y="10"/>
                </a:lnTo>
                <a:lnTo>
                  <a:pt x="2608" y="22"/>
                </a:lnTo>
                <a:lnTo>
                  <a:pt x="2619" y="37"/>
                </a:lnTo>
                <a:lnTo>
                  <a:pt x="2628" y="55"/>
                </a:lnTo>
                <a:lnTo>
                  <a:pt x="2630" y="75"/>
                </a:lnTo>
                <a:lnTo>
                  <a:pt x="2630" y="879"/>
                </a:lnTo>
                <a:lnTo>
                  <a:pt x="2628" y="899"/>
                </a:lnTo>
                <a:lnTo>
                  <a:pt x="2619" y="917"/>
                </a:lnTo>
                <a:lnTo>
                  <a:pt x="2608" y="931"/>
                </a:lnTo>
                <a:lnTo>
                  <a:pt x="2593" y="944"/>
                </a:lnTo>
                <a:lnTo>
                  <a:pt x="2575" y="951"/>
                </a:lnTo>
                <a:lnTo>
                  <a:pt x="2555" y="953"/>
                </a:lnTo>
                <a:lnTo>
                  <a:pt x="2535" y="951"/>
                </a:lnTo>
                <a:lnTo>
                  <a:pt x="2517" y="944"/>
                </a:lnTo>
                <a:lnTo>
                  <a:pt x="2502" y="931"/>
                </a:lnTo>
                <a:lnTo>
                  <a:pt x="2490" y="917"/>
                </a:lnTo>
                <a:lnTo>
                  <a:pt x="2483" y="899"/>
                </a:lnTo>
                <a:lnTo>
                  <a:pt x="2480" y="879"/>
                </a:lnTo>
                <a:lnTo>
                  <a:pt x="2480" y="75"/>
                </a:lnTo>
                <a:lnTo>
                  <a:pt x="2483" y="55"/>
                </a:lnTo>
                <a:lnTo>
                  <a:pt x="2490" y="37"/>
                </a:lnTo>
                <a:lnTo>
                  <a:pt x="2502" y="22"/>
                </a:lnTo>
                <a:lnTo>
                  <a:pt x="2517" y="10"/>
                </a:lnTo>
                <a:lnTo>
                  <a:pt x="2535" y="2"/>
                </a:lnTo>
                <a:lnTo>
                  <a:pt x="2555" y="0"/>
                </a:lnTo>
                <a:close/>
                <a:moveTo>
                  <a:pt x="902" y="0"/>
                </a:moveTo>
                <a:lnTo>
                  <a:pt x="922" y="2"/>
                </a:lnTo>
                <a:lnTo>
                  <a:pt x="939" y="10"/>
                </a:lnTo>
                <a:lnTo>
                  <a:pt x="955" y="22"/>
                </a:lnTo>
                <a:lnTo>
                  <a:pt x="967" y="37"/>
                </a:lnTo>
                <a:lnTo>
                  <a:pt x="974" y="55"/>
                </a:lnTo>
                <a:lnTo>
                  <a:pt x="977" y="75"/>
                </a:lnTo>
                <a:lnTo>
                  <a:pt x="977" y="879"/>
                </a:lnTo>
                <a:lnTo>
                  <a:pt x="974" y="899"/>
                </a:lnTo>
                <a:lnTo>
                  <a:pt x="967" y="917"/>
                </a:lnTo>
                <a:lnTo>
                  <a:pt x="955" y="931"/>
                </a:lnTo>
                <a:lnTo>
                  <a:pt x="939" y="944"/>
                </a:lnTo>
                <a:lnTo>
                  <a:pt x="922" y="951"/>
                </a:lnTo>
                <a:lnTo>
                  <a:pt x="902" y="953"/>
                </a:lnTo>
                <a:lnTo>
                  <a:pt x="882" y="951"/>
                </a:lnTo>
                <a:lnTo>
                  <a:pt x="864" y="944"/>
                </a:lnTo>
                <a:lnTo>
                  <a:pt x="848" y="931"/>
                </a:lnTo>
                <a:lnTo>
                  <a:pt x="837" y="917"/>
                </a:lnTo>
                <a:lnTo>
                  <a:pt x="829" y="899"/>
                </a:lnTo>
                <a:lnTo>
                  <a:pt x="826" y="879"/>
                </a:lnTo>
                <a:lnTo>
                  <a:pt x="826" y="75"/>
                </a:lnTo>
                <a:lnTo>
                  <a:pt x="829" y="55"/>
                </a:lnTo>
                <a:lnTo>
                  <a:pt x="837" y="37"/>
                </a:lnTo>
                <a:lnTo>
                  <a:pt x="848" y="22"/>
                </a:lnTo>
                <a:lnTo>
                  <a:pt x="864" y="10"/>
                </a:lnTo>
                <a:lnTo>
                  <a:pt x="882" y="2"/>
                </a:lnTo>
                <a:lnTo>
                  <a:pt x="902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9312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809" y="188644"/>
            <a:ext cx="11740361" cy="711081"/>
          </a:xfrm>
        </p:spPr>
        <p:txBody>
          <a:bodyPr>
            <a:noAutofit/>
          </a:bodyPr>
          <a:lstStyle>
            <a:lvl1pPr>
              <a:defRPr sz="36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6121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1062A-E22D-404F-AF5E-04E4781FB29E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755A6-D3F3-4274-A3F6-BDE6483C08E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640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Seg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327275" y="750145"/>
            <a:ext cx="11068957" cy="3426595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6000" b="0" i="0" spc="0" baseline="0">
                <a:solidFill>
                  <a:schemeClr val="bg1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/>
              <a:t>Section Title Goes Here</a:t>
            </a:r>
          </a:p>
        </p:txBody>
      </p:sp>
      <p:sp>
        <p:nvSpPr>
          <p:cNvPr id="10" name="Rectangle 4"/>
          <p:cNvSpPr>
            <a:spLocks noChangeArrowheads="1"/>
          </p:cNvSpPr>
          <p:nvPr userDrawn="1"/>
        </p:nvSpPr>
        <p:spPr bwMode="ltGray">
          <a:xfrm>
            <a:off x="389391" y="6329696"/>
            <a:ext cx="4560687" cy="206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31" tIns="41064" rIns="82131" bIns="41064" anchor="b" anchorCtr="0">
            <a:spAutoFit/>
          </a:bodyPr>
          <a:lstStyle/>
          <a:p>
            <a:pPr algn="l" defTabSz="814441">
              <a:lnSpc>
                <a:spcPct val="100000"/>
              </a:lnSpc>
            </a:pPr>
            <a:r>
              <a:rPr lang="en-US" sz="800" b="0" i="0" dirty="0">
                <a:solidFill>
                  <a:srgbClr val="FFFFFF"/>
                </a:solidFill>
                <a:latin typeface="+mn-lt"/>
                <a:cs typeface="CiscoSans Thin"/>
              </a:rPr>
              <a:t>© 2018  Cisco and/or its affiliates. All rights reserved.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6743700"/>
            <a:ext cx="12192000" cy="0"/>
          </a:xfrm>
          <a:prstGeom prst="line">
            <a:avLst/>
          </a:prstGeom>
          <a:ln w="177800">
            <a:gradFill>
              <a:gsLst>
                <a:gs pos="0">
                  <a:schemeClr val="tx2"/>
                </a:gs>
                <a:gs pos="100000">
                  <a:schemeClr val="accent6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1685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7275" y="1666619"/>
            <a:ext cx="11443668" cy="4354712"/>
          </a:xfrm>
          <a:prstGeom prst="rect">
            <a:avLst/>
          </a:prstGeom>
        </p:spPr>
        <p:txBody>
          <a:bodyPr>
            <a:noAutofit/>
          </a:bodyPr>
          <a:lstStyle>
            <a:lvl1pPr marL="374641" indent="-298443">
              <a:lnSpc>
                <a:spcPct val="95000"/>
              </a:lnSpc>
              <a:spcBef>
                <a:spcPts val="148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667" b="0" i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 marL="677316" indent="-287859">
              <a:lnSpc>
                <a:spcPct val="95000"/>
              </a:lnSpc>
              <a:spcBef>
                <a:spcPts val="6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2"/>
                </a:solidFill>
                <a:latin typeface="+mn-lt"/>
                <a:cs typeface="CiscoSans ExtraLight"/>
              </a:defRPr>
            </a:lvl2pPr>
            <a:lvl3pPr marL="996926" indent="-228594"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133" b="0" i="0">
                <a:solidFill>
                  <a:schemeClr val="tx2"/>
                </a:solidFill>
                <a:latin typeface="+mn-lt"/>
                <a:cs typeface="CiscoSans ExtraLight"/>
              </a:defRPr>
            </a:lvl3pPr>
            <a:lvl4pPr marL="1214936" indent="-228594"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1867" b="0" i="0">
                <a:solidFill>
                  <a:schemeClr val="tx2"/>
                </a:solidFill>
                <a:latin typeface="+mn-lt"/>
                <a:cs typeface="CiscoSans ExtraLight"/>
              </a:defRPr>
            </a:lvl4pPr>
            <a:lvl5pPr marL="1443531" indent="-224361"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1600" b="0" i="0">
                <a:solidFill>
                  <a:schemeClr val="tx2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346322" y="404085"/>
            <a:ext cx="11546635" cy="971709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3333" b="0" i="0" spc="0" baseline="0">
                <a:solidFill>
                  <a:srgbClr val="00A2BF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/>
              <a:t>Bullet 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527522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_Heav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346322" y="404085"/>
            <a:ext cx="11546635" cy="971709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3333" b="0" i="0" spc="0" baseline="0">
                <a:solidFill>
                  <a:srgbClr val="00A2BF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7276" y="1666619"/>
            <a:ext cx="5559509" cy="4354712"/>
          </a:xfrm>
          <a:prstGeom prst="rect">
            <a:avLst/>
          </a:prstGeom>
        </p:spPr>
        <p:txBody>
          <a:bodyPr>
            <a:noAutofit/>
          </a:bodyPr>
          <a:lstStyle>
            <a:lvl1pPr marL="304792" indent="-228594">
              <a:lnSpc>
                <a:spcPct val="95000"/>
              </a:lnSpc>
              <a:spcBef>
                <a:spcPts val="148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667" b="0" i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 marL="609585" indent="-287859">
              <a:lnSpc>
                <a:spcPct val="95000"/>
              </a:lnSpc>
              <a:spcBef>
                <a:spcPts val="6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2"/>
                </a:solidFill>
                <a:latin typeface="+mn-lt"/>
                <a:cs typeface="CiscoSans ExtraLight"/>
              </a:defRPr>
            </a:lvl2pPr>
            <a:lvl3pPr marL="838179" indent="-228594"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133" b="0" i="0">
                <a:solidFill>
                  <a:schemeClr val="tx2"/>
                </a:solidFill>
                <a:latin typeface="+mn-lt"/>
                <a:cs typeface="CiscoSans ExtraLight"/>
              </a:defRPr>
            </a:lvl3pPr>
            <a:lvl4pPr marL="1066773" indent="-228594"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1867" b="0" i="0">
                <a:solidFill>
                  <a:schemeClr val="tx2"/>
                </a:solidFill>
                <a:latin typeface="+mn-lt"/>
                <a:cs typeface="CiscoSans ExtraLight"/>
              </a:defRPr>
            </a:lvl4pPr>
            <a:lvl5pPr marL="1295368" indent="-228594"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1600" b="0" i="0">
                <a:solidFill>
                  <a:schemeClr val="tx2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187992" y="1666619"/>
            <a:ext cx="5559509" cy="4354712"/>
          </a:xfrm>
          <a:prstGeom prst="rect">
            <a:avLst/>
          </a:prstGeom>
        </p:spPr>
        <p:txBody>
          <a:bodyPr>
            <a:noAutofit/>
          </a:bodyPr>
          <a:lstStyle>
            <a:lvl1pPr marL="304792" indent="-228594">
              <a:lnSpc>
                <a:spcPct val="95000"/>
              </a:lnSpc>
              <a:spcBef>
                <a:spcPts val="148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667" b="0" i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 marL="609585" indent="-287859">
              <a:lnSpc>
                <a:spcPct val="95000"/>
              </a:lnSpc>
              <a:spcBef>
                <a:spcPts val="6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2"/>
                </a:solidFill>
                <a:latin typeface="+mn-lt"/>
                <a:cs typeface="CiscoSans ExtraLight"/>
              </a:defRPr>
            </a:lvl2pPr>
            <a:lvl3pPr marL="838179" indent="-228594"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133" b="0" i="0">
                <a:solidFill>
                  <a:schemeClr val="tx2"/>
                </a:solidFill>
                <a:latin typeface="+mn-lt"/>
                <a:cs typeface="CiscoSans ExtraLight"/>
              </a:defRPr>
            </a:lvl3pPr>
            <a:lvl4pPr marL="1066773" indent="-228594"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1867" b="0" i="0">
                <a:solidFill>
                  <a:schemeClr val="tx2"/>
                </a:solidFill>
                <a:latin typeface="+mn-lt"/>
                <a:cs typeface="CiscoSans ExtraLight"/>
              </a:defRPr>
            </a:lvl4pPr>
            <a:lvl5pPr marL="1295368" indent="-228594"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1600" b="0" i="0">
                <a:solidFill>
                  <a:schemeClr val="tx2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0654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346322" y="404085"/>
            <a:ext cx="11546635" cy="971709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3333" b="0" i="0" spc="0" baseline="0">
                <a:solidFill>
                  <a:srgbClr val="00A2BF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/>
              <a:t>Bullet 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1546555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ullet_Title only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346322" y="404085"/>
            <a:ext cx="11546635" cy="971709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3333" b="0" i="0" spc="0" baseline="0">
                <a:solidFill>
                  <a:schemeClr val="bg1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/>
              <a:t>Bullet Title Goes Here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ltGray">
          <a:xfrm>
            <a:off x="10420346" y="6327963"/>
            <a:ext cx="1013855" cy="206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31" tIns="41064" rIns="82131" bIns="41064" anchor="b">
            <a:spAutoFit/>
          </a:bodyPr>
          <a:lstStyle/>
          <a:p>
            <a:pPr algn="r" defTabSz="814441">
              <a:lnSpc>
                <a:spcPct val="100000"/>
              </a:lnSpc>
            </a:pPr>
            <a:r>
              <a:rPr lang="en-US" sz="800" b="0" i="0" dirty="0">
                <a:solidFill>
                  <a:srgbClr val="FFFFFF"/>
                </a:solidFill>
                <a:latin typeface="+mn-lt"/>
                <a:cs typeface="CiscoSans Thin"/>
              </a:rPr>
              <a:t>Cisco Confidential</a:t>
            </a:r>
          </a:p>
        </p:txBody>
      </p:sp>
      <p:sp>
        <p:nvSpPr>
          <p:cNvPr id="5" name="Rectangle 7"/>
          <p:cNvSpPr>
            <a:spLocks noChangeArrowheads="1"/>
          </p:cNvSpPr>
          <p:nvPr userDrawn="1"/>
        </p:nvSpPr>
        <p:spPr bwMode="ltGray">
          <a:xfrm>
            <a:off x="11494820" y="6323859"/>
            <a:ext cx="347006" cy="20604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31" tIns="41064" rIns="82131" bIns="41064" anchor="b">
            <a:spAutoFit/>
          </a:bodyPr>
          <a:lstStyle/>
          <a:p>
            <a:pPr algn="r" defTabSz="814441">
              <a:lnSpc>
                <a:spcPct val="100000"/>
              </a:lnSpc>
            </a:pPr>
            <a:fld id="{DFCF27A5-1A5B-48D3-A060-2758FFBB1ADD}" type="slidenum">
              <a:rPr lang="en-US" sz="800" b="0" i="0">
                <a:solidFill>
                  <a:srgbClr val="FFFFFF"/>
                </a:solidFill>
                <a:latin typeface="+mn-lt"/>
                <a:cs typeface="CiscoSans Thin"/>
              </a:rPr>
              <a:pPr algn="r" defTabSz="814441">
                <a:lnSpc>
                  <a:spcPct val="100000"/>
                </a:lnSpc>
              </a:pPr>
              <a:t>‹nr.›</a:t>
            </a:fld>
            <a:endParaRPr lang="en-US" sz="800" b="0" i="0" dirty="0">
              <a:solidFill>
                <a:srgbClr val="FFFFFF"/>
              </a:solidFill>
              <a:latin typeface="+mn-lt"/>
              <a:cs typeface="CiscoSans Thin"/>
            </a:endParaRPr>
          </a:p>
        </p:txBody>
      </p:sp>
      <p:sp>
        <p:nvSpPr>
          <p:cNvPr id="6" name="Rectangle 4"/>
          <p:cNvSpPr>
            <a:spLocks noChangeArrowheads="1"/>
          </p:cNvSpPr>
          <p:nvPr userDrawn="1"/>
        </p:nvSpPr>
        <p:spPr bwMode="ltGray">
          <a:xfrm>
            <a:off x="389391" y="6329696"/>
            <a:ext cx="4560687" cy="206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31" tIns="41064" rIns="82131" bIns="41064" anchor="b" anchorCtr="0">
            <a:spAutoFit/>
          </a:bodyPr>
          <a:lstStyle/>
          <a:p>
            <a:pPr algn="l" defTabSz="814441">
              <a:lnSpc>
                <a:spcPct val="100000"/>
              </a:lnSpc>
            </a:pPr>
            <a:r>
              <a:rPr lang="en-US" sz="800" b="0" i="0" dirty="0">
                <a:solidFill>
                  <a:srgbClr val="FFFFFF"/>
                </a:solidFill>
                <a:latin typeface="+mn-lt"/>
                <a:cs typeface="CiscoSans Thin"/>
              </a:rPr>
              <a:t>© 2013-2014  Cisco and/or its affiliates. 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6743700"/>
            <a:ext cx="12192000" cy="0"/>
          </a:xfrm>
          <a:prstGeom prst="line">
            <a:avLst/>
          </a:prstGeom>
          <a:ln w="177800">
            <a:gradFill>
              <a:gsLst>
                <a:gs pos="0">
                  <a:schemeClr val="tx2"/>
                </a:gs>
                <a:gs pos="100000">
                  <a:schemeClr val="accent6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2081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Statement">
    <p:bg>
      <p:bgPr>
        <a:gradFill>
          <a:gsLst>
            <a:gs pos="0">
              <a:srgbClr val="272749"/>
            </a:gs>
            <a:gs pos="100000">
              <a:srgbClr val="32BEBD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>
            <a:spLocks noChangeArrowheads="1"/>
          </p:cNvSpPr>
          <p:nvPr userDrawn="1"/>
        </p:nvSpPr>
        <p:spPr bwMode="ltGray">
          <a:xfrm>
            <a:off x="10420346" y="6327963"/>
            <a:ext cx="1013855" cy="206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31" tIns="41064" rIns="82131" bIns="41064" anchor="b">
            <a:spAutoFit/>
          </a:bodyPr>
          <a:lstStyle/>
          <a:p>
            <a:pPr algn="r" defTabSz="814441">
              <a:lnSpc>
                <a:spcPct val="100000"/>
              </a:lnSpc>
            </a:pPr>
            <a:r>
              <a:rPr lang="en-US" sz="800" b="0" i="0" dirty="0">
                <a:solidFill>
                  <a:srgbClr val="FFFFFF"/>
                </a:solidFill>
                <a:latin typeface="+mn-lt"/>
                <a:cs typeface="CiscoSans Thin"/>
              </a:rPr>
              <a:t>Cisco Confidential</a:t>
            </a:r>
          </a:p>
        </p:txBody>
      </p:sp>
      <p:sp>
        <p:nvSpPr>
          <p:cNvPr id="10" name="Rectangle 7"/>
          <p:cNvSpPr>
            <a:spLocks noChangeArrowheads="1"/>
          </p:cNvSpPr>
          <p:nvPr userDrawn="1"/>
        </p:nvSpPr>
        <p:spPr bwMode="ltGray">
          <a:xfrm>
            <a:off x="11494820" y="6323859"/>
            <a:ext cx="347006" cy="20604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31" tIns="41064" rIns="82131" bIns="41064" anchor="b">
            <a:spAutoFit/>
          </a:bodyPr>
          <a:lstStyle/>
          <a:p>
            <a:pPr algn="r" defTabSz="814441">
              <a:lnSpc>
                <a:spcPct val="100000"/>
              </a:lnSpc>
            </a:pPr>
            <a:fld id="{DFCF27A5-1A5B-48D3-A060-2758FFBB1ADD}" type="slidenum">
              <a:rPr lang="en-US" sz="800" b="0" i="0">
                <a:solidFill>
                  <a:srgbClr val="FFFFFF"/>
                </a:solidFill>
                <a:latin typeface="+mn-lt"/>
                <a:cs typeface="CiscoSans Thin"/>
              </a:rPr>
              <a:pPr algn="r" defTabSz="814441">
                <a:lnSpc>
                  <a:spcPct val="100000"/>
                </a:lnSpc>
              </a:pPr>
              <a:t>‹nr.›</a:t>
            </a:fld>
            <a:endParaRPr lang="en-US" sz="800" b="0" i="0" dirty="0">
              <a:solidFill>
                <a:srgbClr val="FFFFFF"/>
              </a:solidFill>
              <a:latin typeface="+mn-lt"/>
              <a:cs typeface="CiscoSans Thin"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327275" y="940735"/>
            <a:ext cx="11068957" cy="3248691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lnSpc>
                <a:spcPct val="90000"/>
              </a:lnSpc>
              <a:defRPr sz="6000" b="0" i="0" spc="0" baseline="0">
                <a:solidFill>
                  <a:srgbClr val="FFFFFF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/>
              <a:t>Statement Goes Here</a:t>
            </a:r>
          </a:p>
        </p:txBody>
      </p:sp>
      <p:sp>
        <p:nvSpPr>
          <p:cNvPr id="7" name="Rectangle 4"/>
          <p:cNvSpPr>
            <a:spLocks noChangeArrowheads="1"/>
          </p:cNvSpPr>
          <p:nvPr userDrawn="1"/>
        </p:nvSpPr>
        <p:spPr bwMode="ltGray">
          <a:xfrm>
            <a:off x="389391" y="6329696"/>
            <a:ext cx="4560687" cy="206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31" tIns="41064" rIns="82131" bIns="41064" anchor="b" anchorCtr="0">
            <a:spAutoFit/>
          </a:bodyPr>
          <a:lstStyle/>
          <a:p>
            <a:pPr algn="l" defTabSz="814441">
              <a:lnSpc>
                <a:spcPct val="100000"/>
              </a:lnSpc>
            </a:pPr>
            <a:r>
              <a:rPr lang="en-US" sz="800" b="0" i="0" dirty="0">
                <a:solidFill>
                  <a:srgbClr val="FFFFFF"/>
                </a:solidFill>
                <a:latin typeface="+mn-lt"/>
                <a:cs typeface="CiscoSans Thin"/>
              </a:rPr>
              <a:t>© 2013-2014  Cisco and/or its affiliates. All rights reserved.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6743700"/>
            <a:ext cx="12192000" cy="0"/>
          </a:xfrm>
          <a:prstGeom prst="line">
            <a:avLst/>
          </a:prstGeom>
          <a:ln w="177800">
            <a:gradFill>
              <a:gsLst>
                <a:gs pos="0">
                  <a:schemeClr val="tx2"/>
                </a:gs>
                <a:gs pos="100000">
                  <a:schemeClr val="accent6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2319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rytel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38353" y="1918742"/>
            <a:ext cx="5489928" cy="3020519"/>
          </a:xfrm>
        </p:spPr>
        <p:txBody>
          <a:bodyPr vert="horz" lIns="61730" tIns="34295" rIns="61730" bIns="34295" rtlCol="0" anchor="ctr" anchorCtr="0">
            <a:noAutofit/>
          </a:bodyPr>
          <a:lstStyle>
            <a:lvl1pPr marL="0" indent="0" algn="l" defTabSz="914498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Ciscolight" pitchFamily="2" charset="0"/>
              <a:buNone/>
              <a:defRPr lang="en-US" sz="6000" b="0" kern="1200" spc="0" baseline="0" dirty="0">
                <a:gradFill>
                  <a:gsLst>
                    <a:gs pos="0">
                      <a:schemeClr val="tx2"/>
                    </a:gs>
                    <a:gs pos="100000">
                      <a:srgbClr val="01BBBB"/>
                    </a:gs>
                  </a:gsLst>
                  <a:lin ang="12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Telling Shared Experiences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563360" y="872691"/>
            <a:ext cx="5193792" cy="512064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FontTx/>
              <a:buNone/>
              <a:defRPr sz="2133" baseline="0">
                <a:solidFill>
                  <a:schemeClr val="tx2"/>
                </a:solidFill>
                <a:latin typeface="+mn-lt"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Tell your story here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6134100" y="812802"/>
            <a:ext cx="0" cy="5313679"/>
          </a:xfrm>
          <a:prstGeom prst="line">
            <a:avLst/>
          </a:prstGeom>
          <a:ln w="38100" cap="flat" cmpd="sng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5249488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_gradient onl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ChangeArrowheads="1"/>
          </p:cNvSpPr>
          <p:nvPr userDrawn="1"/>
        </p:nvSpPr>
        <p:spPr bwMode="ltGray">
          <a:xfrm>
            <a:off x="389391" y="6329696"/>
            <a:ext cx="4560687" cy="206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31" tIns="41064" rIns="82131" bIns="41064" anchor="b" anchorCtr="0">
            <a:spAutoFit/>
          </a:bodyPr>
          <a:lstStyle/>
          <a:p>
            <a:pPr algn="l" defTabSz="814441">
              <a:lnSpc>
                <a:spcPct val="100000"/>
              </a:lnSpc>
            </a:pPr>
            <a:r>
              <a:rPr lang="en-US" sz="800" b="0" i="0" dirty="0">
                <a:solidFill>
                  <a:srgbClr val="FFFFFF"/>
                </a:solidFill>
                <a:latin typeface="+mn-lt"/>
                <a:cs typeface="CiscoSans Thin"/>
              </a:rPr>
              <a:t>© 2018 Cisco and/or its affiliates. All rights reserved.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6743700"/>
            <a:ext cx="12192000" cy="0"/>
          </a:xfrm>
          <a:prstGeom prst="line">
            <a:avLst/>
          </a:prstGeom>
          <a:ln w="177800">
            <a:gradFill>
              <a:gsLst>
                <a:gs pos="0">
                  <a:schemeClr val="bg2"/>
                </a:gs>
                <a:gs pos="100000">
                  <a:schemeClr val="accent6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34178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5"/>
          <p:cNvSpPr>
            <a:spLocks noGrp="1"/>
          </p:cNvSpPr>
          <p:nvPr>
            <p:ph type="title"/>
          </p:nvPr>
        </p:nvSpPr>
        <p:spPr>
          <a:xfrm>
            <a:off x="347492" y="454877"/>
            <a:ext cx="11545824" cy="97536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ltGray">
          <a:xfrm>
            <a:off x="11494820" y="6323859"/>
            <a:ext cx="347006" cy="20604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31" tIns="41064" rIns="82131" bIns="41064" anchor="b">
            <a:spAutoFit/>
          </a:bodyPr>
          <a:lstStyle/>
          <a:p>
            <a:pPr algn="r" defTabSz="814441">
              <a:lnSpc>
                <a:spcPct val="100000"/>
              </a:lnSpc>
            </a:pPr>
            <a:fld id="{DFCF27A5-1A5B-48D3-A060-2758FFBB1ADD}" type="slidenum">
              <a:rPr lang="en-US" sz="800" b="0" i="0">
                <a:solidFill>
                  <a:srgbClr val="231F20"/>
                </a:solidFill>
                <a:latin typeface="+mn-lt"/>
                <a:cs typeface="CiscoSans Thin"/>
              </a:rPr>
              <a:pPr algn="r" defTabSz="814441">
                <a:lnSpc>
                  <a:spcPct val="100000"/>
                </a:lnSpc>
              </a:pPr>
              <a:t>‹nr.›</a:t>
            </a:fld>
            <a:endParaRPr lang="en-US" sz="800" b="0" i="0" dirty="0">
              <a:solidFill>
                <a:srgbClr val="231F20"/>
              </a:solidFill>
              <a:latin typeface="+mn-lt"/>
              <a:cs typeface="CiscoSans Thin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ltGray">
          <a:xfrm>
            <a:off x="389391" y="6329696"/>
            <a:ext cx="4560687" cy="206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31" tIns="41064" rIns="82131" bIns="41064" anchor="b" anchorCtr="0">
            <a:spAutoFit/>
          </a:bodyPr>
          <a:lstStyle/>
          <a:p>
            <a:pPr algn="l" defTabSz="814441">
              <a:lnSpc>
                <a:spcPct val="100000"/>
              </a:lnSpc>
            </a:pPr>
            <a:r>
              <a:rPr lang="en-US" sz="800" b="0" i="0" dirty="0">
                <a:solidFill>
                  <a:srgbClr val="231F20"/>
                </a:solidFill>
                <a:latin typeface="+mn-lt"/>
                <a:cs typeface="CiscoSans Thin"/>
              </a:rPr>
              <a:t>© 2018 Cisco and/or its affiliates. All rights reserved.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6743700"/>
            <a:ext cx="12192000" cy="0"/>
          </a:xfrm>
          <a:prstGeom prst="line">
            <a:avLst/>
          </a:prstGeom>
          <a:ln w="177800">
            <a:gradFill>
              <a:gsLst>
                <a:gs pos="0">
                  <a:schemeClr val="tx2"/>
                </a:gs>
                <a:gs pos="100000">
                  <a:schemeClr val="accent6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5" r:id="rId14"/>
  </p:sldLayoutIdLst>
  <p:transition spd="slow">
    <p:wipe/>
  </p:transition>
  <p:txStyles>
    <p:titleStyle>
      <a:lvl1pPr algn="l" defTabSz="914498" rtl="0" eaLnBrk="1" latinLnBrk="0" hangingPunct="1">
        <a:lnSpc>
          <a:spcPct val="80000"/>
        </a:lnSpc>
        <a:spcBef>
          <a:spcPct val="0"/>
        </a:spcBef>
        <a:buNone/>
        <a:defRPr lang="en-US" sz="3333" b="0" kern="1200" spc="0" baseline="0" dirty="0">
          <a:solidFill>
            <a:srgbClr val="00A2BF"/>
          </a:solidFill>
          <a:latin typeface="+mj-lt"/>
          <a:ea typeface="+mj-ea"/>
          <a:cs typeface="CiscoSans"/>
        </a:defRPr>
      </a:lvl1pPr>
    </p:titleStyle>
    <p:bodyStyle>
      <a:lvl1pPr marL="228625" indent="-228625" algn="l" defTabSz="914498" rtl="0" eaLnBrk="1" latinLnBrk="0" hangingPunct="1">
        <a:lnSpc>
          <a:spcPct val="95000"/>
        </a:lnSpc>
        <a:spcBef>
          <a:spcPts val="1440"/>
        </a:spcBef>
        <a:buClr>
          <a:schemeClr val="tx2"/>
        </a:buClr>
        <a:buSzPct val="90000"/>
        <a:buFont typeface="Arial" pitchFamily="34" charset="0"/>
        <a:buChar char="•"/>
        <a:tabLst/>
        <a:defRPr lang="en-US" sz="2000" kern="1200" dirty="0" smtClean="0">
          <a:solidFill>
            <a:schemeClr val="tx1"/>
          </a:solidFill>
          <a:latin typeface="+mn-lt"/>
          <a:ea typeface="+mn-ea"/>
          <a:cs typeface="CiscoSans"/>
        </a:defRPr>
      </a:lvl1pPr>
      <a:lvl2pPr marL="479988" indent="-287993" algn="l" defTabSz="914498" rtl="0" eaLnBrk="1" latinLnBrk="0" hangingPunct="1">
        <a:lnSpc>
          <a:spcPct val="95000"/>
        </a:lnSpc>
        <a:spcBef>
          <a:spcPts val="800"/>
        </a:spcBef>
        <a:buClr>
          <a:schemeClr val="tx2"/>
        </a:buClr>
        <a:buFont typeface="Arial"/>
        <a:buChar char="•"/>
        <a:defRPr lang="en-US" sz="1867" kern="1200" dirty="0" smtClean="0">
          <a:solidFill>
            <a:schemeClr val="tx1"/>
          </a:solidFill>
          <a:latin typeface="+mn-lt"/>
          <a:ea typeface="+mn-ea"/>
          <a:cs typeface="CiscoSans"/>
        </a:defRPr>
      </a:lvl2pPr>
      <a:lvl3pPr marL="575986" indent="-228594" algn="l" defTabSz="914498" rtl="0" eaLnBrk="1" latinLnBrk="0" hangingPunct="1">
        <a:lnSpc>
          <a:spcPct val="95000"/>
        </a:lnSpc>
        <a:spcBef>
          <a:spcPts val="840"/>
        </a:spcBef>
        <a:buFont typeface="Arial"/>
        <a:buChar char="•"/>
        <a:defRPr lang="en-US" sz="1600" kern="1200" dirty="0" smtClean="0">
          <a:solidFill>
            <a:schemeClr val="tx1"/>
          </a:solidFill>
          <a:latin typeface="+mn-lt"/>
          <a:ea typeface="+mn-ea"/>
          <a:cs typeface="CiscoSans"/>
        </a:defRPr>
      </a:lvl3pPr>
      <a:lvl4pPr marL="671983" indent="-228594" algn="l" defTabSz="914498" rtl="0" eaLnBrk="1" latinLnBrk="0" hangingPunct="1">
        <a:lnSpc>
          <a:spcPct val="95000"/>
        </a:lnSpc>
        <a:spcBef>
          <a:spcPts val="840"/>
        </a:spcBef>
        <a:buFont typeface="Arial"/>
        <a:buChar char="•"/>
        <a:defRPr lang="en-US" sz="1467" kern="1200" dirty="0" smtClean="0">
          <a:solidFill>
            <a:schemeClr val="tx1"/>
          </a:solidFill>
          <a:latin typeface="+mn-lt"/>
          <a:ea typeface="+mn-ea"/>
          <a:cs typeface="CiscoSans"/>
        </a:defRPr>
      </a:lvl4pPr>
      <a:lvl5pPr marL="767981" indent="-228594" algn="l" defTabSz="914498" rtl="0" eaLnBrk="1" latinLnBrk="0" hangingPunct="1">
        <a:lnSpc>
          <a:spcPct val="95000"/>
        </a:lnSpc>
        <a:spcBef>
          <a:spcPts val="840"/>
        </a:spcBef>
        <a:buFont typeface="Arial"/>
        <a:buChar char="•"/>
        <a:defRPr lang="en-US" sz="1467" kern="1200" dirty="0">
          <a:solidFill>
            <a:schemeClr val="tx1"/>
          </a:solidFill>
          <a:latin typeface="+mn-lt"/>
          <a:ea typeface="+mn-ea"/>
          <a:cs typeface="CiscoSans"/>
        </a:defRPr>
      </a:lvl5pPr>
      <a:lvl6pPr marL="1151971" indent="-228625" algn="l" defTabSz="914498" rtl="0" eaLnBrk="1" latinLnBrk="0" hangingPunct="1">
        <a:spcBef>
          <a:spcPts val="800"/>
        </a:spcBef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247969" indent="-228594" algn="l" defTabSz="914498" rtl="0" eaLnBrk="1" latinLnBrk="0" hangingPunct="1">
        <a:spcBef>
          <a:spcPts val="800"/>
        </a:spcBef>
        <a:buFont typeface="Arial" pitchFamily="34" charset="0"/>
        <a:buChar char="•"/>
        <a:defRPr sz="1067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747" indent="0" algn="l" defTabSz="914498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621" indent="-228625" algn="l" defTabSz="91449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98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457250" algn="l" defTabSz="914498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914498" algn="l" defTabSz="914498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371748" algn="l" defTabSz="914498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1828998" algn="l" defTabSz="914498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286248" algn="l" defTabSz="914498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743497" algn="l" defTabSz="914498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200747" algn="l" defTabSz="914498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657997" algn="l" defTabSz="914498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3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2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4.png"/><Relationship Id="rId4" Type="http://schemas.openxmlformats.org/officeDocument/2006/relationships/diagramLayout" Target="../diagrams/layout3.xml"/><Relationship Id="rId9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Relationship Id="rId9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cs.co/EMEARPartnerEnablement" TargetMode="External"/><Relationship Id="rId5" Type="http://schemas.openxmlformats.org/officeDocument/2006/relationships/hyperlink" Target="cs.co/EMEARPartnerEnablement" TargetMode="Externa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79187" y="2508470"/>
            <a:ext cx="11424235" cy="3428489"/>
          </a:xfrm>
        </p:spPr>
        <p:txBody>
          <a:bodyPr/>
          <a:lstStyle/>
          <a:p>
            <a:r>
              <a:rPr lang="en-US" sz="48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DNA/SDA Playbook</a:t>
            </a:r>
            <a:br>
              <a:rPr lang="en-US" sz="4800" dirty="0">
                <a:solidFill>
                  <a:schemeClr val="tx1"/>
                </a:solidFill>
              </a:rPr>
            </a:br>
            <a:r>
              <a:rPr lang="en-US" sz="2667" dirty="0">
                <a:solidFill>
                  <a:schemeClr val="tx1"/>
                </a:solidFill>
              </a:rPr>
              <a:t>DNA/SDA Useful Resources for Partner Enablement and Support</a:t>
            </a:r>
            <a:br>
              <a:rPr lang="en-US" sz="4800" dirty="0">
                <a:solidFill>
                  <a:schemeClr val="tx1"/>
                </a:solidFill>
              </a:rPr>
            </a:br>
            <a:br>
              <a:rPr lang="en-US" sz="4800" dirty="0">
                <a:solidFill>
                  <a:schemeClr val="tx1"/>
                </a:solidFill>
              </a:rPr>
            </a:br>
            <a:br>
              <a:rPr lang="en-US" sz="4800" dirty="0">
                <a:solidFill>
                  <a:schemeClr val="tx1"/>
                </a:solidFill>
              </a:rPr>
            </a:br>
            <a:br>
              <a:rPr lang="en-US" sz="4800" dirty="0">
                <a:solidFill>
                  <a:schemeClr val="tx1"/>
                </a:solidFill>
              </a:rPr>
            </a:br>
            <a:br>
              <a:rPr lang="en-US" sz="320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February 2020</a:t>
            </a:r>
            <a:br>
              <a:rPr lang="en-US" sz="5333" dirty="0">
                <a:solidFill>
                  <a:schemeClr val="tx1"/>
                </a:solidFill>
              </a:rPr>
            </a:br>
            <a:br>
              <a:rPr lang="en-US" sz="5333" dirty="0">
                <a:solidFill>
                  <a:schemeClr val="tx1"/>
                </a:solidFill>
              </a:rPr>
            </a:br>
            <a:br>
              <a:rPr lang="en-US" sz="2400" dirty="0">
                <a:solidFill>
                  <a:schemeClr val="tx1"/>
                </a:solidFill>
              </a:rPr>
            </a:b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521639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13655"/>
            <a:ext cx="7391299" cy="60089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32">
              <a:defRPr/>
            </a:pPr>
            <a:r>
              <a:rPr lang="en-US" sz="2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Overview </a:t>
            </a:r>
          </a:p>
        </p:txBody>
      </p:sp>
      <p:sp>
        <p:nvSpPr>
          <p:cNvPr id="5" name="Rectangle 4"/>
          <p:cNvSpPr/>
          <p:nvPr/>
        </p:nvSpPr>
        <p:spPr>
          <a:xfrm>
            <a:off x="7391299" y="413656"/>
            <a:ext cx="4800701" cy="62736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32">
              <a:defRPr/>
            </a:pPr>
            <a:r>
              <a:rPr lang="en-US" sz="2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Logistics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195" y="1035381"/>
            <a:ext cx="7387104" cy="7293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8896">
              <a:defRPr/>
            </a:pPr>
            <a:endParaRPr lang="en-US" sz="1200" dirty="0">
              <a:solidFill>
                <a:prstClr val="black"/>
              </a:solidFill>
              <a:latin typeface="CiscoSansTT" panose="020B0503020201020303" pitchFamily="34" charset="0"/>
              <a:cs typeface="CiscoSansTT" panose="020B0503020201020303" pitchFamily="34" charset="0"/>
            </a:endParaRPr>
          </a:p>
          <a:p>
            <a:pPr defTabSz="1218896">
              <a:defRPr/>
            </a:pPr>
            <a:r>
              <a:rPr lang="en-US" sz="1200" dirty="0">
                <a:solidFill>
                  <a:prstClr val="black"/>
                </a:solidFill>
                <a:latin typeface="CiscoSansTT" panose="020B0503020201020303" pitchFamily="34" charset="0"/>
                <a:cs typeface="CiscoSansTT" panose="020B0503020201020303" pitchFamily="34" charset="0"/>
              </a:rPr>
              <a:t>Design, implement and deploy a secure SDA fabric solution for complex wired and wireless infrastructure + SDA troubleshooting techniques.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391297" y="1019590"/>
            <a:ext cx="4800703" cy="583840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8896">
              <a:defRPr/>
            </a:pPr>
            <a:r>
              <a:rPr lang="en-US" sz="1200" b="1" dirty="0">
                <a:solidFill>
                  <a:prstClr val="black"/>
                </a:solidFill>
                <a:latin typeface="CiscoSansTT" panose="020B0503020201020303" pitchFamily="34" charset="0"/>
                <a:cs typeface="CiscoSansTT" panose="020B0503020201020303" pitchFamily="34" charset="0"/>
              </a:rPr>
              <a:t>Number of Participants </a:t>
            </a:r>
            <a:r>
              <a:rPr lang="en-US" sz="1200" dirty="0">
                <a:solidFill>
                  <a:prstClr val="black"/>
                </a:solidFill>
                <a:latin typeface="CiscoSansTT" panose="020B0503020201020303" pitchFamily="34" charset="0"/>
                <a:cs typeface="CiscoSansTT" panose="020B0503020201020303" pitchFamily="34" charset="0"/>
              </a:rPr>
              <a:t>30 students – 15 Lab Pods</a:t>
            </a:r>
          </a:p>
          <a:p>
            <a:pPr defTabSz="1218896">
              <a:defRPr/>
            </a:pPr>
            <a:endParaRPr lang="en-US" sz="1200" dirty="0">
              <a:solidFill>
                <a:prstClr val="black"/>
              </a:solidFill>
              <a:latin typeface="CiscoSansTT" panose="020B0503020201020303" pitchFamily="34" charset="0"/>
              <a:cs typeface="CiscoSansTT" panose="020B0503020201020303" pitchFamily="34" charset="0"/>
            </a:endParaRPr>
          </a:p>
          <a:p>
            <a:pPr defTabSz="1218896">
              <a:defRPr/>
            </a:pPr>
            <a:r>
              <a:rPr lang="en-US" sz="1200" b="1" dirty="0">
                <a:solidFill>
                  <a:prstClr val="black"/>
                </a:solidFill>
                <a:latin typeface="CiscoSansTT" panose="020B0503020201020303" pitchFamily="34" charset="0"/>
                <a:cs typeface="CiscoSansTT" panose="020B0503020201020303" pitchFamily="34" charset="0"/>
              </a:rPr>
              <a:t>Target Audience: </a:t>
            </a:r>
            <a:r>
              <a:rPr lang="en-US" sz="1200" dirty="0">
                <a:solidFill>
                  <a:prstClr val="black"/>
                </a:solidFill>
                <a:latin typeface="CiscoSansTT" panose="020B0503020201020303" pitchFamily="34" charset="0"/>
                <a:cs typeface="CiscoSansTT" panose="020B0503020201020303" pitchFamily="34" charset="0"/>
              </a:rPr>
              <a:t>EN Field Engineer / Practice Lead</a:t>
            </a:r>
          </a:p>
          <a:p>
            <a:pPr defTabSz="1218896">
              <a:defRPr/>
            </a:pPr>
            <a:endParaRPr lang="en-US" sz="1200" dirty="0">
              <a:solidFill>
                <a:prstClr val="black"/>
              </a:solidFill>
              <a:latin typeface="CiscoSansTT" panose="020B0503020201020303" pitchFamily="34" charset="0"/>
              <a:cs typeface="CiscoSansTT" panose="020B0503020201020303" pitchFamily="34" charset="0"/>
            </a:endParaRPr>
          </a:p>
          <a:p>
            <a:pPr defTabSz="1218896">
              <a:defRPr/>
            </a:pPr>
            <a:r>
              <a:rPr lang="en-US" sz="1200" b="1" dirty="0">
                <a:solidFill>
                  <a:prstClr val="black"/>
                </a:solidFill>
                <a:latin typeface="CiscoSansTT" panose="020B0503020201020303" pitchFamily="34" charset="0"/>
                <a:cs typeface="CiscoSansTT" panose="020B0503020201020303" pitchFamily="34" charset="0"/>
              </a:rPr>
              <a:t>Location: </a:t>
            </a:r>
            <a:r>
              <a:rPr lang="en-US" sz="1200" dirty="0">
                <a:solidFill>
                  <a:prstClr val="black"/>
                </a:solidFill>
                <a:latin typeface="CiscoSansTT" panose="020B0503020201020303" pitchFamily="34" charset="0"/>
                <a:cs typeface="CiscoSansTT" panose="020B0503020201020303" pitchFamily="34" charset="0"/>
              </a:rPr>
              <a:t>Delivered by BU TME or Cisco Learning Partners in Cisco Office</a:t>
            </a:r>
          </a:p>
          <a:p>
            <a:pPr defTabSz="1218896">
              <a:defRPr/>
            </a:pPr>
            <a:endParaRPr lang="en-US" sz="1200" dirty="0">
              <a:solidFill>
                <a:prstClr val="black"/>
              </a:solidFill>
              <a:latin typeface="CiscoSansTT" panose="020B0503020201020303" pitchFamily="34" charset="0"/>
              <a:cs typeface="CiscoSansTT" panose="020B0503020201020303" pitchFamily="34" charset="0"/>
            </a:endParaRPr>
          </a:p>
          <a:p>
            <a:pPr defTabSz="1218896">
              <a:defRPr/>
            </a:pPr>
            <a:r>
              <a:rPr lang="en-US" sz="1200" b="1" dirty="0">
                <a:solidFill>
                  <a:prstClr val="black"/>
                </a:solidFill>
                <a:latin typeface="CiscoSansTT" panose="020B0503020201020303" pitchFamily="34" charset="0"/>
                <a:cs typeface="CiscoSansTT" panose="020B0503020201020303" pitchFamily="34" charset="0"/>
              </a:rPr>
              <a:t>Recommended Training &amp; Prior Knowledge</a:t>
            </a:r>
            <a:endParaRPr lang="en-US" sz="1200" dirty="0">
              <a:solidFill>
                <a:prstClr val="black"/>
              </a:solidFill>
              <a:latin typeface="CiscoSansTT" panose="020B0503020201020303" pitchFamily="34" charset="0"/>
              <a:cs typeface="CiscoSansTT" panose="020B0503020201020303" pitchFamily="34" charset="0"/>
            </a:endParaRPr>
          </a:p>
          <a:p>
            <a:pPr defTabSz="1218896">
              <a:defRPr/>
            </a:pPr>
            <a:r>
              <a:rPr lang="en-US" sz="1200" dirty="0">
                <a:solidFill>
                  <a:prstClr val="black"/>
                </a:solidFill>
                <a:latin typeface="CiscoSansTT" panose="020B0503020201020303" pitchFamily="34" charset="0"/>
                <a:cs typeface="CiscoSansTT" panose="020B0503020201020303" pitchFamily="34" charset="0"/>
              </a:rPr>
              <a:t>CCIE Routing &amp; Switching, CCNP Routing &amp; Switching, Cisco Blackbelt SDA Deployment Stage 1</a:t>
            </a:r>
          </a:p>
          <a:p>
            <a:pPr defTabSz="1218896">
              <a:defRPr/>
            </a:pPr>
            <a:endParaRPr lang="en-US" sz="1200" dirty="0">
              <a:solidFill>
                <a:prstClr val="black"/>
              </a:solidFill>
              <a:latin typeface="CiscoSansTT" panose="020B0503020201020303" pitchFamily="34" charset="0"/>
              <a:cs typeface="CiscoSansTT" panose="020B0503020201020303" pitchFamily="34" charset="0"/>
            </a:endParaRPr>
          </a:p>
          <a:p>
            <a:pPr defTabSz="1218896">
              <a:defRPr/>
            </a:pPr>
            <a:r>
              <a:rPr lang="en-US" sz="1200" b="1" dirty="0">
                <a:solidFill>
                  <a:prstClr val="black"/>
                </a:solidFill>
                <a:latin typeface="CiscoSansTT" panose="020B0503020201020303" pitchFamily="34" charset="0"/>
                <a:cs typeface="CiscoSansTT" panose="020B0503020201020303" pitchFamily="34" charset="0"/>
              </a:rPr>
              <a:t>Sessions Scheduled for FY20Q3:</a:t>
            </a:r>
          </a:p>
          <a:p>
            <a:pPr defTabSz="1218896">
              <a:defRPr/>
            </a:pPr>
            <a:r>
              <a:rPr lang="en-US" sz="1200" dirty="0">
                <a:solidFill>
                  <a:prstClr val="black"/>
                </a:solidFill>
                <a:latin typeface="CiscoSansTT" panose="020B0503020201020303" pitchFamily="34" charset="0"/>
                <a:cs typeface="CiscoSansTT" panose="020B0503020201020303" pitchFamily="34" charset="0"/>
              </a:rPr>
              <a:t>Germany, 17-21 Feb</a:t>
            </a:r>
          </a:p>
          <a:p>
            <a:pPr defTabSz="1218896">
              <a:defRPr/>
            </a:pPr>
            <a:r>
              <a:rPr lang="en-US" sz="1200" dirty="0">
                <a:solidFill>
                  <a:prstClr val="black"/>
                </a:solidFill>
                <a:latin typeface="CiscoSansTT" panose="020B0503020201020303" pitchFamily="34" charset="0"/>
                <a:cs typeface="CiscoSansTT" panose="020B0503020201020303" pitchFamily="34" charset="0"/>
              </a:rPr>
              <a:t>Switzerland, 9-13 Mar</a:t>
            </a:r>
          </a:p>
          <a:p>
            <a:pPr defTabSz="1218896">
              <a:defRPr/>
            </a:pPr>
            <a:r>
              <a:rPr lang="en-US" sz="1200" dirty="0">
                <a:solidFill>
                  <a:prstClr val="black"/>
                </a:solidFill>
                <a:latin typeface="CiscoSansTT" panose="020B0503020201020303" pitchFamily="34" charset="0"/>
                <a:cs typeface="CiscoSansTT" panose="020B0503020201020303" pitchFamily="34" charset="0"/>
              </a:rPr>
              <a:t>Netherlands, 16-20 Mar</a:t>
            </a:r>
          </a:p>
          <a:p>
            <a:pPr defTabSz="1218896">
              <a:defRPr/>
            </a:pPr>
            <a:r>
              <a:rPr lang="en-US" sz="1200" dirty="0">
                <a:solidFill>
                  <a:prstClr val="black"/>
                </a:solidFill>
                <a:latin typeface="CiscoSansTT" panose="020B0503020201020303" pitchFamily="34" charset="0"/>
                <a:cs typeface="CiscoSansTT" panose="020B0503020201020303" pitchFamily="34" charset="0"/>
              </a:rPr>
              <a:t>UK, 30-3 Apr</a:t>
            </a:r>
          </a:p>
          <a:p>
            <a:pPr defTabSz="1218896">
              <a:defRPr/>
            </a:pPr>
            <a:endParaRPr lang="en-US" sz="1200" dirty="0">
              <a:solidFill>
                <a:prstClr val="black"/>
              </a:solidFill>
              <a:latin typeface="CiscoSansTT" panose="020B0503020201020303" pitchFamily="34" charset="0"/>
              <a:cs typeface="CiscoSansTT" panose="020B0503020201020303" pitchFamily="34" charset="0"/>
            </a:endParaRPr>
          </a:p>
          <a:p>
            <a:pPr defTabSz="1218896">
              <a:defRPr/>
            </a:pPr>
            <a:endParaRPr lang="en-US" sz="1200" dirty="0">
              <a:solidFill>
                <a:prstClr val="black"/>
              </a:solidFill>
              <a:latin typeface="CiscoSansTT" panose="020B0503020201020303" pitchFamily="34" charset="0"/>
              <a:cs typeface="CiscoSansTT" panose="020B0503020201020303" pitchFamily="34" charset="0"/>
            </a:endParaRPr>
          </a:p>
          <a:p>
            <a:pPr algn="ctr" defTabSz="914332">
              <a:defRPr/>
            </a:pPr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69" name="Group 68"/>
          <p:cNvGrpSpPr/>
          <p:nvPr/>
        </p:nvGrpSpPr>
        <p:grpSpPr>
          <a:xfrm>
            <a:off x="6188531" y="450309"/>
            <a:ext cx="548640" cy="548640"/>
            <a:chOff x="5411835" y="465906"/>
            <a:chExt cx="548640" cy="548640"/>
          </a:xfrm>
        </p:grpSpPr>
        <p:sp>
          <p:nvSpPr>
            <p:cNvPr id="34" name="Oval 33"/>
            <p:cNvSpPr/>
            <p:nvPr/>
          </p:nvSpPr>
          <p:spPr>
            <a:xfrm>
              <a:off x="5411835" y="465906"/>
              <a:ext cx="548640" cy="5486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32">
                <a:defRPr/>
              </a:pPr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40" name="Freeform 39"/>
            <p:cNvSpPr>
              <a:spLocks noEditPoints="1"/>
            </p:cNvSpPr>
            <p:nvPr/>
          </p:nvSpPr>
          <p:spPr bwMode="auto">
            <a:xfrm>
              <a:off x="5540323" y="556962"/>
              <a:ext cx="291664" cy="366528"/>
            </a:xfrm>
            <a:custGeom>
              <a:avLst/>
              <a:gdLst>
                <a:gd name="T0" fmla="*/ 1774 w 3972"/>
                <a:gd name="T1" fmla="*/ 1681 h 4008"/>
                <a:gd name="T2" fmla="*/ 1542 w 3972"/>
                <a:gd name="T3" fmla="*/ 1997 h 4008"/>
                <a:gd name="T4" fmla="*/ 1694 w 3972"/>
                <a:gd name="T5" fmla="*/ 2371 h 4008"/>
                <a:gd name="T6" fmla="*/ 2093 w 3972"/>
                <a:gd name="T7" fmla="*/ 2425 h 4008"/>
                <a:gd name="T8" fmla="*/ 2335 w 3972"/>
                <a:gd name="T9" fmla="*/ 2118 h 4008"/>
                <a:gd name="T10" fmla="*/ 2545 w 3972"/>
                <a:gd name="T11" fmla="*/ 2252 h 4008"/>
                <a:gd name="T12" fmla="*/ 2203 w 3972"/>
                <a:gd name="T13" fmla="*/ 2635 h 4008"/>
                <a:gd name="T14" fmla="*/ 1677 w 3972"/>
                <a:gd name="T15" fmla="*/ 2635 h 4008"/>
                <a:gd name="T16" fmla="*/ 1336 w 3972"/>
                <a:gd name="T17" fmla="*/ 2252 h 4008"/>
                <a:gd name="T18" fmla="*/ 1390 w 3972"/>
                <a:gd name="T19" fmla="*/ 1726 h 4008"/>
                <a:gd name="T20" fmla="*/ 1804 w 3972"/>
                <a:gd name="T21" fmla="*/ 1423 h 4008"/>
                <a:gd name="T22" fmla="*/ 2376 w 3972"/>
                <a:gd name="T23" fmla="*/ 842 h 4008"/>
                <a:gd name="T24" fmla="*/ 2116 w 3972"/>
                <a:gd name="T25" fmla="*/ 1017 h 4008"/>
                <a:gd name="T26" fmla="*/ 1441 w 3972"/>
                <a:gd name="T27" fmla="*/ 1131 h 4008"/>
                <a:gd name="T28" fmla="*/ 992 w 3972"/>
                <a:gd name="T29" fmla="*/ 1623 h 4008"/>
                <a:gd name="T30" fmla="*/ 935 w 3972"/>
                <a:gd name="T31" fmla="*/ 2314 h 4008"/>
                <a:gd name="T32" fmla="*/ 1300 w 3972"/>
                <a:gd name="T33" fmla="*/ 2875 h 4008"/>
                <a:gd name="T34" fmla="*/ 1940 w 3972"/>
                <a:gd name="T35" fmla="*/ 3098 h 4008"/>
                <a:gd name="T36" fmla="*/ 2579 w 3972"/>
                <a:gd name="T37" fmla="*/ 2875 h 4008"/>
                <a:gd name="T38" fmla="*/ 2945 w 3972"/>
                <a:gd name="T39" fmla="*/ 2314 h 4008"/>
                <a:gd name="T40" fmla="*/ 2890 w 3972"/>
                <a:gd name="T41" fmla="*/ 1626 h 4008"/>
                <a:gd name="T42" fmla="*/ 3200 w 3972"/>
                <a:gd name="T43" fmla="*/ 1869 h 4008"/>
                <a:gd name="T44" fmla="*/ 3084 w 3972"/>
                <a:gd name="T45" fmla="*/ 2615 h 4008"/>
                <a:gd name="T46" fmla="*/ 2582 w 3972"/>
                <a:gd name="T47" fmla="*/ 3159 h 4008"/>
                <a:gd name="T48" fmla="*/ 1840 w 3972"/>
                <a:gd name="T49" fmla="*/ 3332 h 4008"/>
                <a:gd name="T50" fmla="*/ 1144 w 3972"/>
                <a:gd name="T51" fmla="*/ 3053 h 4008"/>
                <a:gd name="T52" fmla="*/ 725 w 3972"/>
                <a:gd name="T53" fmla="*/ 2437 h 4008"/>
                <a:gd name="T54" fmla="*/ 725 w 3972"/>
                <a:gd name="T55" fmla="*/ 1662 h 4008"/>
                <a:gd name="T56" fmla="*/ 1144 w 3972"/>
                <a:gd name="T57" fmla="*/ 1047 h 4008"/>
                <a:gd name="T58" fmla="*/ 1840 w 3972"/>
                <a:gd name="T59" fmla="*/ 769 h 4008"/>
                <a:gd name="T60" fmla="*/ 2631 w 3972"/>
                <a:gd name="T61" fmla="*/ 220 h 4008"/>
                <a:gd name="T62" fmla="*/ 2374 w 3972"/>
                <a:gd name="T63" fmla="*/ 386 h 4008"/>
                <a:gd name="T64" fmla="*/ 1487 w 3972"/>
                <a:gd name="T65" fmla="*/ 391 h 4008"/>
                <a:gd name="T66" fmla="*/ 735 w 3972"/>
                <a:gd name="T67" fmla="*/ 834 h 4008"/>
                <a:gd name="T68" fmla="*/ 297 w 3972"/>
                <a:gd name="T69" fmla="*/ 1593 h 4008"/>
                <a:gd name="T70" fmla="*/ 297 w 3972"/>
                <a:gd name="T71" fmla="*/ 2506 h 4008"/>
                <a:gd name="T72" fmla="*/ 735 w 3972"/>
                <a:gd name="T73" fmla="*/ 3266 h 4008"/>
                <a:gd name="T74" fmla="*/ 1487 w 3972"/>
                <a:gd name="T75" fmla="*/ 3708 h 4008"/>
                <a:gd name="T76" fmla="*/ 2392 w 3972"/>
                <a:gd name="T77" fmla="*/ 3708 h 4008"/>
                <a:gd name="T78" fmla="*/ 3144 w 3972"/>
                <a:gd name="T79" fmla="*/ 3266 h 4008"/>
                <a:gd name="T80" fmla="*/ 3584 w 3972"/>
                <a:gd name="T81" fmla="*/ 2506 h 4008"/>
                <a:gd name="T82" fmla="*/ 3589 w 3972"/>
                <a:gd name="T83" fmla="*/ 1613 h 4008"/>
                <a:gd name="T84" fmla="*/ 3753 w 3972"/>
                <a:gd name="T85" fmla="*/ 1354 h 4008"/>
                <a:gd name="T86" fmla="*/ 3865 w 3972"/>
                <a:gd name="T87" fmla="*/ 2295 h 4008"/>
                <a:gd name="T88" fmla="*/ 3532 w 3972"/>
                <a:gd name="T89" fmla="*/ 3168 h 4008"/>
                <a:gd name="T90" fmla="*/ 2851 w 3972"/>
                <a:gd name="T91" fmla="*/ 3779 h 4008"/>
                <a:gd name="T92" fmla="*/ 1940 w 3972"/>
                <a:gd name="T93" fmla="*/ 4008 h 4008"/>
                <a:gd name="T94" fmla="*/ 1028 w 3972"/>
                <a:gd name="T95" fmla="*/ 3779 h 4008"/>
                <a:gd name="T96" fmla="*/ 349 w 3972"/>
                <a:gd name="T97" fmla="*/ 3168 h 4008"/>
                <a:gd name="T98" fmla="*/ 16 w 3972"/>
                <a:gd name="T99" fmla="*/ 2295 h 4008"/>
                <a:gd name="T100" fmla="*/ 131 w 3972"/>
                <a:gd name="T101" fmla="*/ 1344 h 4008"/>
                <a:gd name="T102" fmla="*/ 652 w 3972"/>
                <a:gd name="T103" fmla="*/ 588 h 4008"/>
                <a:gd name="T104" fmla="*/ 1462 w 3972"/>
                <a:gd name="T105" fmla="*/ 152 h 4008"/>
                <a:gd name="T106" fmla="*/ 3972 w 3972"/>
                <a:gd name="T107" fmla="*/ 419 h 4008"/>
                <a:gd name="T108" fmla="*/ 1896 w 3972"/>
                <a:gd name="T109" fmla="*/ 2168 h 4008"/>
                <a:gd name="T110" fmla="*/ 1835 w 3972"/>
                <a:gd name="T111" fmla="*/ 1993 h 4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972" h="4008">
                  <a:moveTo>
                    <a:pt x="1940" y="1408"/>
                  </a:moveTo>
                  <a:lnTo>
                    <a:pt x="2006" y="1412"/>
                  </a:lnTo>
                  <a:lnTo>
                    <a:pt x="2070" y="1422"/>
                  </a:lnTo>
                  <a:lnTo>
                    <a:pt x="2132" y="1438"/>
                  </a:lnTo>
                  <a:lnTo>
                    <a:pt x="1925" y="1646"/>
                  </a:lnTo>
                  <a:lnTo>
                    <a:pt x="1873" y="1651"/>
                  </a:lnTo>
                  <a:lnTo>
                    <a:pt x="1821" y="1664"/>
                  </a:lnTo>
                  <a:lnTo>
                    <a:pt x="1774" y="1681"/>
                  </a:lnTo>
                  <a:lnTo>
                    <a:pt x="1729" y="1705"/>
                  </a:lnTo>
                  <a:lnTo>
                    <a:pt x="1688" y="1735"/>
                  </a:lnTo>
                  <a:lnTo>
                    <a:pt x="1652" y="1769"/>
                  </a:lnTo>
                  <a:lnTo>
                    <a:pt x="1619" y="1807"/>
                  </a:lnTo>
                  <a:lnTo>
                    <a:pt x="1591" y="1850"/>
                  </a:lnTo>
                  <a:lnTo>
                    <a:pt x="1570" y="1896"/>
                  </a:lnTo>
                  <a:lnTo>
                    <a:pt x="1552" y="1945"/>
                  </a:lnTo>
                  <a:lnTo>
                    <a:pt x="1542" y="1997"/>
                  </a:lnTo>
                  <a:lnTo>
                    <a:pt x="1538" y="2050"/>
                  </a:lnTo>
                  <a:lnTo>
                    <a:pt x="1542" y="2105"/>
                  </a:lnTo>
                  <a:lnTo>
                    <a:pt x="1553" y="2158"/>
                  </a:lnTo>
                  <a:lnTo>
                    <a:pt x="1571" y="2208"/>
                  </a:lnTo>
                  <a:lnTo>
                    <a:pt x="1593" y="2255"/>
                  </a:lnTo>
                  <a:lnTo>
                    <a:pt x="1622" y="2298"/>
                  </a:lnTo>
                  <a:lnTo>
                    <a:pt x="1657" y="2337"/>
                  </a:lnTo>
                  <a:lnTo>
                    <a:pt x="1694" y="2371"/>
                  </a:lnTo>
                  <a:lnTo>
                    <a:pt x="1738" y="2400"/>
                  </a:lnTo>
                  <a:lnTo>
                    <a:pt x="1784" y="2423"/>
                  </a:lnTo>
                  <a:lnTo>
                    <a:pt x="1834" y="2441"/>
                  </a:lnTo>
                  <a:lnTo>
                    <a:pt x="1885" y="2451"/>
                  </a:lnTo>
                  <a:lnTo>
                    <a:pt x="1940" y="2455"/>
                  </a:lnTo>
                  <a:lnTo>
                    <a:pt x="1993" y="2452"/>
                  </a:lnTo>
                  <a:lnTo>
                    <a:pt x="2045" y="2441"/>
                  </a:lnTo>
                  <a:lnTo>
                    <a:pt x="2093" y="2425"/>
                  </a:lnTo>
                  <a:lnTo>
                    <a:pt x="2138" y="2402"/>
                  </a:lnTo>
                  <a:lnTo>
                    <a:pt x="2180" y="2374"/>
                  </a:lnTo>
                  <a:lnTo>
                    <a:pt x="2219" y="2342"/>
                  </a:lnTo>
                  <a:lnTo>
                    <a:pt x="2253" y="2304"/>
                  </a:lnTo>
                  <a:lnTo>
                    <a:pt x="2281" y="2262"/>
                  </a:lnTo>
                  <a:lnTo>
                    <a:pt x="2305" y="2217"/>
                  </a:lnTo>
                  <a:lnTo>
                    <a:pt x="2324" y="2169"/>
                  </a:lnTo>
                  <a:lnTo>
                    <a:pt x="2335" y="2118"/>
                  </a:lnTo>
                  <a:lnTo>
                    <a:pt x="2341" y="2065"/>
                  </a:lnTo>
                  <a:lnTo>
                    <a:pt x="2547" y="1857"/>
                  </a:lnTo>
                  <a:lnTo>
                    <a:pt x="2563" y="1919"/>
                  </a:lnTo>
                  <a:lnTo>
                    <a:pt x="2573" y="1984"/>
                  </a:lnTo>
                  <a:lnTo>
                    <a:pt x="2577" y="2050"/>
                  </a:lnTo>
                  <a:lnTo>
                    <a:pt x="2573" y="2120"/>
                  </a:lnTo>
                  <a:lnTo>
                    <a:pt x="2562" y="2188"/>
                  </a:lnTo>
                  <a:lnTo>
                    <a:pt x="2545" y="2252"/>
                  </a:lnTo>
                  <a:lnTo>
                    <a:pt x="2520" y="2315"/>
                  </a:lnTo>
                  <a:lnTo>
                    <a:pt x="2490" y="2374"/>
                  </a:lnTo>
                  <a:lnTo>
                    <a:pt x="2454" y="2430"/>
                  </a:lnTo>
                  <a:lnTo>
                    <a:pt x="2412" y="2480"/>
                  </a:lnTo>
                  <a:lnTo>
                    <a:pt x="2366" y="2527"/>
                  </a:lnTo>
                  <a:lnTo>
                    <a:pt x="2315" y="2568"/>
                  </a:lnTo>
                  <a:lnTo>
                    <a:pt x="2262" y="2605"/>
                  </a:lnTo>
                  <a:lnTo>
                    <a:pt x="2203" y="2635"/>
                  </a:lnTo>
                  <a:lnTo>
                    <a:pt x="2141" y="2660"/>
                  </a:lnTo>
                  <a:lnTo>
                    <a:pt x="2076" y="2678"/>
                  </a:lnTo>
                  <a:lnTo>
                    <a:pt x="2010" y="2689"/>
                  </a:lnTo>
                  <a:lnTo>
                    <a:pt x="1940" y="2693"/>
                  </a:lnTo>
                  <a:lnTo>
                    <a:pt x="1871" y="2689"/>
                  </a:lnTo>
                  <a:lnTo>
                    <a:pt x="1804" y="2678"/>
                  </a:lnTo>
                  <a:lnTo>
                    <a:pt x="1739" y="2660"/>
                  </a:lnTo>
                  <a:lnTo>
                    <a:pt x="1677" y="2635"/>
                  </a:lnTo>
                  <a:lnTo>
                    <a:pt x="1619" y="2605"/>
                  </a:lnTo>
                  <a:lnTo>
                    <a:pt x="1565" y="2568"/>
                  </a:lnTo>
                  <a:lnTo>
                    <a:pt x="1513" y="2527"/>
                  </a:lnTo>
                  <a:lnTo>
                    <a:pt x="1467" y="2480"/>
                  </a:lnTo>
                  <a:lnTo>
                    <a:pt x="1426" y="2430"/>
                  </a:lnTo>
                  <a:lnTo>
                    <a:pt x="1390" y="2374"/>
                  </a:lnTo>
                  <a:lnTo>
                    <a:pt x="1360" y="2315"/>
                  </a:lnTo>
                  <a:lnTo>
                    <a:pt x="1336" y="2252"/>
                  </a:lnTo>
                  <a:lnTo>
                    <a:pt x="1318" y="2188"/>
                  </a:lnTo>
                  <a:lnTo>
                    <a:pt x="1308" y="2120"/>
                  </a:lnTo>
                  <a:lnTo>
                    <a:pt x="1304" y="2050"/>
                  </a:lnTo>
                  <a:lnTo>
                    <a:pt x="1308" y="1981"/>
                  </a:lnTo>
                  <a:lnTo>
                    <a:pt x="1318" y="1913"/>
                  </a:lnTo>
                  <a:lnTo>
                    <a:pt x="1336" y="1847"/>
                  </a:lnTo>
                  <a:lnTo>
                    <a:pt x="1360" y="1786"/>
                  </a:lnTo>
                  <a:lnTo>
                    <a:pt x="1390" y="1726"/>
                  </a:lnTo>
                  <a:lnTo>
                    <a:pt x="1426" y="1671"/>
                  </a:lnTo>
                  <a:lnTo>
                    <a:pt x="1467" y="1619"/>
                  </a:lnTo>
                  <a:lnTo>
                    <a:pt x="1513" y="1574"/>
                  </a:lnTo>
                  <a:lnTo>
                    <a:pt x="1565" y="1531"/>
                  </a:lnTo>
                  <a:lnTo>
                    <a:pt x="1619" y="1496"/>
                  </a:lnTo>
                  <a:lnTo>
                    <a:pt x="1677" y="1465"/>
                  </a:lnTo>
                  <a:lnTo>
                    <a:pt x="1739" y="1441"/>
                  </a:lnTo>
                  <a:lnTo>
                    <a:pt x="1804" y="1423"/>
                  </a:lnTo>
                  <a:lnTo>
                    <a:pt x="1871" y="1412"/>
                  </a:lnTo>
                  <a:lnTo>
                    <a:pt x="1940" y="1408"/>
                  </a:lnTo>
                  <a:close/>
                  <a:moveTo>
                    <a:pt x="1940" y="765"/>
                  </a:moveTo>
                  <a:lnTo>
                    <a:pt x="2031" y="768"/>
                  </a:lnTo>
                  <a:lnTo>
                    <a:pt x="2121" y="778"/>
                  </a:lnTo>
                  <a:lnTo>
                    <a:pt x="2208" y="793"/>
                  </a:lnTo>
                  <a:lnTo>
                    <a:pt x="2293" y="816"/>
                  </a:lnTo>
                  <a:lnTo>
                    <a:pt x="2376" y="842"/>
                  </a:lnTo>
                  <a:lnTo>
                    <a:pt x="2456" y="875"/>
                  </a:lnTo>
                  <a:lnTo>
                    <a:pt x="2533" y="914"/>
                  </a:lnTo>
                  <a:lnTo>
                    <a:pt x="2608" y="956"/>
                  </a:lnTo>
                  <a:lnTo>
                    <a:pt x="2437" y="1130"/>
                  </a:lnTo>
                  <a:lnTo>
                    <a:pt x="2361" y="1092"/>
                  </a:lnTo>
                  <a:lnTo>
                    <a:pt x="2283" y="1061"/>
                  </a:lnTo>
                  <a:lnTo>
                    <a:pt x="2200" y="1036"/>
                  </a:lnTo>
                  <a:lnTo>
                    <a:pt x="2116" y="1017"/>
                  </a:lnTo>
                  <a:lnTo>
                    <a:pt x="2028" y="1005"/>
                  </a:lnTo>
                  <a:lnTo>
                    <a:pt x="1940" y="1002"/>
                  </a:lnTo>
                  <a:lnTo>
                    <a:pt x="1850" y="1005"/>
                  </a:lnTo>
                  <a:lnTo>
                    <a:pt x="1763" y="1017"/>
                  </a:lnTo>
                  <a:lnTo>
                    <a:pt x="1678" y="1036"/>
                  </a:lnTo>
                  <a:lnTo>
                    <a:pt x="1596" y="1061"/>
                  </a:lnTo>
                  <a:lnTo>
                    <a:pt x="1517" y="1094"/>
                  </a:lnTo>
                  <a:lnTo>
                    <a:pt x="1441" y="1131"/>
                  </a:lnTo>
                  <a:lnTo>
                    <a:pt x="1369" y="1175"/>
                  </a:lnTo>
                  <a:lnTo>
                    <a:pt x="1300" y="1226"/>
                  </a:lnTo>
                  <a:lnTo>
                    <a:pt x="1237" y="1280"/>
                  </a:lnTo>
                  <a:lnTo>
                    <a:pt x="1177" y="1340"/>
                  </a:lnTo>
                  <a:lnTo>
                    <a:pt x="1123" y="1404"/>
                  </a:lnTo>
                  <a:lnTo>
                    <a:pt x="1073" y="1474"/>
                  </a:lnTo>
                  <a:lnTo>
                    <a:pt x="1030" y="1547"/>
                  </a:lnTo>
                  <a:lnTo>
                    <a:pt x="992" y="1623"/>
                  </a:lnTo>
                  <a:lnTo>
                    <a:pt x="960" y="1703"/>
                  </a:lnTo>
                  <a:lnTo>
                    <a:pt x="935" y="1786"/>
                  </a:lnTo>
                  <a:lnTo>
                    <a:pt x="916" y="1872"/>
                  </a:lnTo>
                  <a:lnTo>
                    <a:pt x="905" y="1960"/>
                  </a:lnTo>
                  <a:lnTo>
                    <a:pt x="901" y="2050"/>
                  </a:lnTo>
                  <a:lnTo>
                    <a:pt x="905" y="2140"/>
                  </a:lnTo>
                  <a:lnTo>
                    <a:pt x="916" y="2228"/>
                  </a:lnTo>
                  <a:lnTo>
                    <a:pt x="935" y="2314"/>
                  </a:lnTo>
                  <a:lnTo>
                    <a:pt x="960" y="2397"/>
                  </a:lnTo>
                  <a:lnTo>
                    <a:pt x="992" y="2478"/>
                  </a:lnTo>
                  <a:lnTo>
                    <a:pt x="1030" y="2554"/>
                  </a:lnTo>
                  <a:lnTo>
                    <a:pt x="1073" y="2627"/>
                  </a:lnTo>
                  <a:lnTo>
                    <a:pt x="1123" y="2695"/>
                  </a:lnTo>
                  <a:lnTo>
                    <a:pt x="1177" y="2761"/>
                  </a:lnTo>
                  <a:lnTo>
                    <a:pt x="1237" y="2820"/>
                  </a:lnTo>
                  <a:lnTo>
                    <a:pt x="1300" y="2875"/>
                  </a:lnTo>
                  <a:lnTo>
                    <a:pt x="1369" y="2925"/>
                  </a:lnTo>
                  <a:lnTo>
                    <a:pt x="1441" y="2970"/>
                  </a:lnTo>
                  <a:lnTo>
                    <a:pt x="1517" y="3007"/>
                  </a:lnTo>
                  <a:lnTo>
                    <a:pt x="1596" y="3039"/>
                  </a:lnTo>
                  <a:lnTo>
                    <a:pt x="1678" y="3065"/>
                  </a:lnTo>
                  <a:lnTo>
                    <a:pt x="1763" y="3083"/>
                  </a:lnTo>
                  <a:lnTo>
                    <a:pt x="1850" y="3094"/>
                  </a:lnTo>
                  <a:lnTo>
                    <a:pt x="1940" y="3098"/>
                  </a:lnTo>
                  <a:lnTo>
                    <a:pt x="2030" y="3094"/>
                  </a:lnTo>
                  <a:lnTo>
                    <a:pt x="2117" y="3083"/>
                  </a:lnTo>
                  <a:lnTo>
                    <a:pt x="2202" y="3065"/>
                  </a:lnTo>
                  <a:lnTo>
                    <a:pt x="2284" y="3039"/>
                  </a:lnTo>
                  <a:lnTo>
                    <a:pt x="2364" y="3007"/>
                  </a:lnTo>
                  <a:lnTo>
                    <a:pt x="2439" y="2970"/>
                  </a:lnTo>
                  <a:lnTo>
                    <a:pt x="2511" y="2925"/>
                  </a:lnTo>
                  <a:lnTo>
                    <a:pt x="2579" y="2875"/>
                  </a:lnTo>
                  <a:lnTo>
                    <a:pt x="2644" y="2820"/>
                  </a:lnTo>
                  <a:lnTo>
                    <a:pt x="2703" y="2761"/>
                  </a:lnTo>
                  <a:lnTo>
                    <a:pt x="2758" y="2695"/>
                  </a:lnTo>
                  <a:lnTo>
                    <a:pt x="2806" y="2627"/>
                  </a:lnTo>
                  <a:lnTo>
                    <a:pt x="2850" y="2554"/>
                  </a:lnTo>
                  <a:lnTo>
                    <a:pt x="2889" y="2478"/>
                  </a:lnTo>
                  <a:lnTo>
                    <a:pt x="2920" y="2397"/>
                  </a:lnTo>
                  <a:lnTo>
                    <a:pt x="2945" y="2314"/>
                  </a:lnTo>
                  <a:lnTo>
                    <a:pt x="2963" y="2228"/>
                  </a:lnTo>
                  <a:lnTo>
                    <a:pt x="2975" y="2140"/>
                  </a:lnTo>
                  <a:lnTo>
                    <a:pt x="2978" y="2050"/>
                  </a:lnTo>
                  <a:lnTo>
                    <a:pt x="2975" y="1960"/>
                  </a:lnTo>
                  <a:lnTo>
                    <a:pt x="2963" y="1872"/>
                  </a:lnTo>
                  <a:lnTo>
                    <a:pt x="2946" y="1788"/>
                  </a:lnTo>
                  <a:lnTo>
                    <a:pt x="2921" y="1705"/>
                  </a:lnTo>
                  <a:lnTo>
                    <a:pt x="2890" y="1626"/>
                  </a:lnTo>
                  <a:lnTo>
                    <a:pt x="2853" y="1549"/>
                  </a:lnTo>
                  <a:lnTo>
                    <a:pt x="3023" y="1375"/>
                  </a:lnTo>
                  <a:lnTo>
                    <a:pt x="3067" y="1451"/>
                  </a:lnTo>
                  <a:lnTo>
                    <a:pt x="3104" y="1529"/>
                  </a:lnTo>
                  <a:lnTo>
                    <a:pt x="3137" y="1611"/>
                  </a:lnTo>
                  <a:lnTo>
                    <a:pt x="3164" y="1694"/>
                  </a:lnTo>
                  <a:lnTo>
                    <a:pt x="3185" y="1781"/>
                  </a:lnTo>
                  <a:lnTo>
                    <a:pt x="3200" y="1869"/>
                  </a:lnTo>
                  <a:lnTo>
                    <a:pt x="3210" y="1958"/>
                  </a:lnTo>
                  <a:lnTo>
                    <a:pt x="3214" y="2050"/>
                  </a:lnTo>
                  <a:lnTo>
                    <a:pt x="3210" y="2150"/>
                  </a:lnTo>
                  <a:lnTo>
                    <a:pt x="3198" y="2249"/>
                  </a:lnTo>
                  <a:lnTo>
                    <a:pt x="3180" y="2344"/>
                  </a:lnTo>
                  <a:lnTo>
                    <a:pt x="3154" y="2437"/>
                  </a:lnTo>
                  <a:lnTo>
                    <a:pt x="3123" y="2528"/>
                  </a:lnTo>
                  <a:lnTo>
                    <a:pt x="3084" y="2615"/>
                  </a:lnTo>
                  <a:lnTo>
                    <a:pt x="3040" y="2699"/>
                  </a:lnTo>
                  <a:lnTo>
                    <a:pt x="2990" y="2778"/>
                  </a:lnTo>
                  <a:lnTo>
                    <a:pt x="2934" y="2854"/>
                  </a:lnTo>
                  <a:lnTo>
                    <a:pt x="2872" y="2924"/>
                  </a:lnTo>
                  <a:lnTo>
                    <a:pt x="2806" y="2991"/>
                  </a:lnTo>
                  <a:lnTo>
                    <a:pt x="2737" y="3053"/>
                  </a:lnTo>
                  <a:lnTo>
                    <a:pt x="2662" y="3109"/>
                  </a:lnTo>
                  <a:lnTo>
                    <a:pt x="2582" y="3159"/>
                  </a:lnTo>
                  <a:lnTo>
                    <a:pt x="2500" y="3205"/>
                  </a:lnTo>
                  <a:lnTo>
                    <a:pt x="2414" y="3244"/>
                  </a:lnTo>
                  <a:lnTo>
                    <a:pt x="2324" y="3275"/>
                  </a:lnTo>
                  <a:lnTo>
                    <a:pt x="2232" y="3302"/>
                  </a:lnTo>
                  <a:lnTo>
                    <a:pt x="2137" y="3321"/>
                  </a:lnTo>
                  <a:lnTo>
                    <a:pt x="2040" y="3332"/>
                  </a:lnTo>
                  <a:lnTo>
                    <a:pt x="1940" y="3336"/>
                  </a:lnTo>
                  <a:lnTo>
                    <a:pt x="1840" y="3332"/>
                  </a:lnTo>
                  <a:lnTo>
                    <a:pt x="1743" y="3321"/>
                  </a:lnTo>
                  <a:lnTo>
                    <a:pt x="1648" y="3302"/>
                  </a:lnTo>
                  <a:lnTo>
                    <a:pt x="1556" y="3275"/>
                  </a:lnTo>
                  <a:lnTo>
                    <a:pt x="1466" y="3244"/>
                  </a:lnTo>
                  <a:lnTo>
                    <a:pt x="1380" y="3205"/>
                  </a:lnTo>
                  <a:lnTo>
                    <a:pt x="1298" y="3159"/>
                  </a:lnTo>
                  <a:lnTo>
                    <a:pt x="1219" y="3109"/>
                  </a:lnTo>
                  <a:lnTo>
                    <a:pt x="1144" y="3053"/>
                  </a:lnTo>
                  <a:lnTo>
                    <a:pt x="1073" y="2991"/>
                  </a:lnTo>
                  <a:lnTo>
                    <a:pt x="1007" y="2924"/>
                  </a:lnTo>
                  <a:lnTo>
                    <a:pt x="946" y="2854"/>
                  </a:lnTo>
                  <a:lnTo>
                    <a:pt x="890" y="2778"/>
                  </a:lnTo>
                  <a:lnTo>
                    <a:pt x="840" y="2699"/>
                  </a:lnTo>
                  <a:lnTo>
                    <a:pt x="795" y="2615"/>
                  </a:lnTo>
                  <a:lnTo>
                    <a:pt x="758" y="2528"/>
                  </a:lnTo>
                  <a:lnTo>
                    <a:pt x="725" y="2437"/>
                  </a:lnTo>
                  <a:lnTo>
                    <a:pt x="700" y="2344"/>
                  </a:lnTo>
                  <a:lnTo>
                    <a:pt x="682" y="2249"/>
                  </a:lnTo>
                  <a:lnTo>
                    <a:pt x="671" y="2150"/>
                  </a:lnTo>
                  <a:lnTo>
                    <a:pt x="666" y="2050"/>
                  </a:lnTo>
                  <a:lnTo>
                    <a:pt x="671" y="1950"/>
                  </a:lnTo>
                  <a:lnTo>
                    <a:pt x="682" y="1852"/>
                  </a:lnTo>
                  <a:lnTo>
                    <a:pt x="700" y="1755"/>
                  </a:lnTo>
                  <a:lnTo>
                    <a:pt x="725" y="1662"/>
                  </a:lnTo>
                  <a:lnTo>
                    <a:pt x="758" y="1573"/>
                  </a:lnTo>
                  <a:lnTo>
                    <a:pt x="795" y="1485"/>
                  </a:lnTo>
                  <a:lnTo>
                    <a:pt x="840" y="1402"/>
                  </a:lnTo>
                  <a:lnTo>
                    <a:pt x="890" y="1323"/>
                  </a:lnTo>
                  <a:lnTo>
                    <a:pt x="946" y="1247"/>
                  </a:lnTo>
                  <a:lnTo>
                    <a:pt x="1007" y="1175"/>
                  </a:lnTo>
                  <a:lnTo>
                    <a:pt x="1073" y="1109"/>
                  </a:lnTo>
                  <a:lnTo>
                    <a:pt x="1144" y="1047"/>
                  </a:lnTo>
                  <a:lnTo>
                    <a:pt x="1219" y="992"/>
                  </a:lnTo>
                  <a:lnTo>
                    <a:pt x="1298" y="940"/>
                  </a:lnTo>
                  <a:lnTo>
                    <a:pt x="1380" y="896"/>
                  </a:lnTo>
                  <a:lnTo>
                    <a:pt x="1466" y="857"/>
                  </a:lnTo>
                  <a:lnTo>
                    <a:pt x="1556" y="824"/>
                  </a:lnTo>
                  <a:lnTo>
                    <a:pt x="1648" y="799"/>
                  </a:lnTo>
                  <a:lnTo>
                    <a:pt x="1743" y="780"/>
                  </a:lnTo>
                  <a:lnTo>
                    <a:pt x="1840" y="769"/>
                  </a:lnTo>
                  <a:lnTo>
                    <a:pt x="1940" y="765"/>
                  </a:lnTo>
                  <a:close/>
                  <a:moveTo>
                    <a:pt x="1940" y="93"/>
                  </a:moveTo>
                  <a:lnTo>
                    <a:pt x="2061" y="97"/>
                  </a:lnTo>
                  <a:lnTo>
                    <a:pt x="2179" y="107"/>
                  </a:lnTo>
                  <a:lnTo>
                    <a:pt x="2295" y="126"/>
                  </a:lnTo>
                  <a:lnTo>
                    <a:pt x="2410" y="151"/>
                  </a:lnTo>
                  <a:lnTo>
                    <a:pt x="2522" y="183"/>
                  </a:lnTo>
                  <a:lnTo>
                    <a:pt x="2631" y="220"/>
                  </a:lnTo>
                  <a:lnTo>
                    <a:pt x="2737" y="266"/>
                  </a:lnTo>
                  <a:lnTo>
                    <a:pt x="2839" y="316"/>
                  </a:lnTo>
                  <a:lnTo>
                    <a:pt x="2937" y="373"/>
                  </a:lnTo>
                  <a:lnTo>
                    <a:pt x="2766" y="545"/>
                  </a:lnTo>
                  <a:lnTo>
                    <a:pt x="2673" y="497"/>
                  </a:lnTo>
                  <a:lnTo>
                    <a:pt x="2576" y="454"/>
                  </a:lnTo>
                  <a:lnTo>
                    <a:pt x="2476" y="417"/>
                  </a:lnTo>
                  <a:lnTo>
                    <a:pt x="2374" y="386"/>
                  </a:lnTo>
                  <a:lnTo>
                    <a:pt x="2269" y="363"/>
                  </a:lnTo>
                  <a:lnTo>
                    <a:pt x="2161" y="345"/>
                  </a:lnTo>
                  <a:lnTo>
                    <a:pt x="2052" y="334"/>
                  </a:lnTo>
                  <a:lnTo>
                    <a:pt x="1940" y="330"/>
                  </a:lnTo>
                  <a:lnTo>
                    <a:pt x="1824" y="334"/>
                  </a:lnTo>
                  <a:lnTo>
                    <a:pt x="1709" y="346"/>
                  </a:lnTo>
                  <a:lnTo>
                    <a:pt x="1597" y="365"/>
                  </a:lnTo>
                  <a:lnTo>
                    <a:pt x="1487" y="391"/>
                  </a:lnTo>
                  <a:lnTo>
                    <a:pt x="1381" y="425"/>
                  </a:lnTo>
                  <a:lnTo>
                    <a:pt x="1278" y="466"/>
                  </a:lnTo>
                  <a:lnTo>
                    <a:pt x="1177" y="512"/>
                  </a:lnTo>
                  <a:lnTo>
                    <a:pt x="1081" y="565"/>
                  </a:lnTo>
                  <a:lnTo>
                    <a:pt x="987" y="624"/>
                  </a:lnTo>
                  <a:lnTo>
                    <a:pt x="899" y="688"/>
                  </a:lnTo>
                  <a:lnTo>
                    <a:pt x="815" y="759"/>
                  </a:lnTo>
                  <a:lnTo>
                    <a:pt x="735" y="834"/>
                  </a:lnTo>
                  <a:lnTo>
                    <a:pt x="661" y="915"/>
                  </a:lnTo>
                  <a:lnTo>
                    <a:pt x="591" y="1000"/>
                  </a:lnTo>
                  <a:lnTo>
                    <a:pt x="527" y="1090"/>
                  </a:lnTo>
                  <a:lnTo>
                    <a:pt x="469" y="1183"/>
                  </a:lnTo>
                  <a:lnTo>
                    <a:pt x="416" y="1280"/>
                  </a:lnTo>
                  <a:lnTo>
                    <a:pt x="370" y="1382"/>
                  </a:lnTo>
                  <a:lnTo>
                    <a:pt x="330" y="1486"/>
                  </a:lnTo>
                  <a:lnTo>
                    <a:pt x="297" y="1593"/>
                  </a:lnTo>
                  <a:lnTo>
                    <a:pt x="270" y="1704"/>
                  </a:lnTo>
                  <a:lnTo>
                    <a:pt x="250" y="1817"/>
                  </a:lnTo>
                  <a:lnTo>
                    <a:pt x="239" y="1933"/>
                  </a:lnTo>
                  <a:lnTo>
                    <a:pt x="235" y="2050"/>
                  </a:lnTo>
                  <a:lnTo>
                    <a:pt x="239" y="2168"/>
                  </a:lnTo>
                  <a:lnTo>
                    <a:pt x="250" y="2284"/>
                  </a:lnTo>
                  <a:lnTo>
                    <a:pt x="270" y="2396"/>
                  </a:lnTo>
                  <a:lnTo>
                    <a:pt x="297" y="2506"/>
                  </a:lnTo>
                  <a:lnTo>
                    <a:pt x="330" y="2615"/>
                  </a:lnTo>
                  <a:lnTo>
                    <a:pt x="370" y="2719"/>
                  </a:lnTo>
                  <a:lnTo>
                    <a:pt x="416" y="2820"/>
                  </a:lnTo>
                  <a:lnTo>
                    <a:pt x="469" y="2918"/>
                  </a:lnTo>
                  <a:lnTo>
                    <a:pt x="527" y="3011"/>
                  </a:lnTo>
                  <a:lnTo>
                    <a:pt x="591" y="3100"/>
                  </a:lnTo>
                  <a:lnTo>
                    <a:pt x="661" y="3186"/>
                  </a:lnTo>
                  <a:lnTo>
                    <a:pt x="735" y="3266"/>
                  </a:lnTo>
                  <a:lnTo>
                    <a:pt x="815" y="3341"/>
                  </a:lnTo>
                  <a:lnTo>
                    <a:pt x="899" y="3411"/>
                  </a:lnTo>
                  <a:lnTo>
                    <a:pt x="987" y="3477"/>
                  </a:lnTo>
                  <a:lnTo>
                    <a:pt x="1081" y="3534"/>
                  </a:lnTo>
                  <a:lnTo>
                    <a:pt x="1177" y="3589"/>
                  </a:lnTo>
                  <a:lnTo>
                    <a:pt x="1278" y="3635"/>
                  </a:lnTo>
                  <a:lnTo>
                    <a:pt x="1381" y="3675"/>
                  </a:lnTo>
                  <a:lnTo>
                    <a:pt x="1487" y="3708"/>
                  </a:lnTo>
                  <a:lnTo>
                    <a:pt x="1597" y="3736"/>
                  </a:lnTo>
                  <a:lnTo>
                    <a:pt x="1709" y="3755"/>
                  </a:lnTo>
                  <a:lnTo>
                    <a:pt x="1824" y="3766"/>
                  </a:lnTo>
                  <a:lnTo>
                    <a:pt x="1940" y="3770"/>
                  </a:lnTo>
                  <a:lnTo>
                    <a:pt x="2057" y="3766"/>
                  </a:lnTo>
                  <a:lnTo>
                    <a:pt x="2170" y="3755"/>
                  </a:lnTo>
                  <a:lnTo>
                    <a:pt x="2283" y="3736"/>
                  </a:lnTo>
                  <a:lnTo>
                    <a:pt x="2392" y="3708"/>
                  </a:lnTo>
                  <a:lnTo>
                    <a:pt x="2500" y="3675"/>
                  </a:lnTo>
                  <a:lnTo>
                    <a:pt x="2603" y="3635"/>
                  </a:lnTo>
                  <a:lnTo>
                    <a:pt x="2703" y="3589"/>
                  </a:lnTo>
                  <a:lnTo>
                    <a:pt x="2800" y="3534"/>
                  </a:lnTo>
                  <a:lnTo>
                    <a:pt x="2892" y="3477"/>
                  </a:lnTo>
                  <a:lnTo>
                    <a:pt x="2981" y="3411"/>
                  </a:lnTo>
                  <a:lnTo>
                    <a:pt x="3066" y="3341"/>
                  </a:lnTo>
                  <a:lnTo>
                    <a:pt x="3144" y="3266"/>
                  </a:lnTo>
                  <a:lnTo>
                    <a:pt x="3219" y="3186"/>
                  </a:lnTo>
                  <a:lnTo>
                    <a:pt x="3289" y="3100"/>
                  </a:lnTo>
                  <a:lnTo>
                    <a:pt x="3354" y="3011"/>
                  </a:lnTo>
                  <a:lnTo>
                    <a:pt x="3411" y="2918"/>
                  </a:lnTo>
                  <a:lnTo>
                    <a:pt x="3465" y="2820"/>
                  </a:lnTo>
                  <a:lnTo>
                    <a:pt x="3511" y="2719"/>
                  </a:lnTo>
                  <a:lnTo>
                    <a:pt x="3551" y="2615"/>
                  </a:lnTo>
                  <a:lnTo>
                    <a:pt x="3584" y="2506"/>
                  </a:lnTo>
                  <a:lnTo>
                    <a:pt x="3611" y="2396"/>
                  </a:lnTo>
                  <a:lnTo>
                    <a:pt x="3629" y="2284"/>
                  </a:lnTo>
                  <a:lnTo>
                    <a:pt x="3641" y="2168"/>
                  </a:lnTo>
                  <a:lnTo>
                    <a:pt x="3644" y="2050"/>
                  </a:lnTo>
                  <a:lnTo>
                    <a:pt x="3642" y="1938"/>
                  </a:lnTo>
                  <a:lnTo>
                    <a:pt x="3631" y="1827"/>
                  </a:lnTo>
                  <a:lnTo>
                    <a:pt x="3613" y="1719"/>
                  </a:lnTo>
                  <a:lnTo>
                    <a:pt x="3589" y="1613"/>
                  </a:lnTo>
                  <a:lnTo>
                    <a:pt x="3558" y="1509"/>
                  </a:lnTo>
                  <a:lnTo>
                    <a:pt x="3522" y="1408"/>
                  </a:lnTo>
                  <a:lnTo>
                    <a:pt x="3480" y="1311"/>
                  </a:lnTo>
                  <a:lnTo>
                    <a:pt x="3431" y="1217"/>
                  </a:lnTo>
                  <a:lnTo>
                    <a:pt x="3603" y="1043"/>
                  </a:lnTo>
                  <a:lnTo>
                    <a:pt x="3659" y="1144"/>
                  </a:lnTo>
                  <a:lnTo>
                    <a:pt x="3709" y="1247"/>
                  </a:lnTo>
                  <a:lnTo>
                    <a:pt x="3753" y="1354"/>
                  </a:lnTo>
                  <a:lnTo>
                    <a:pt x="3791" y="1463"/>
                  </a:lnTo>
                  <a:lnTo>
                    <a:pt x="3823" y="1577"/>
                  </a:lnTo>
                  <a:lnTo>
                    <a:pt x="3847" y="1691"/>
                  </a:lnTo>
                  <a:lnTo>
                    <a:pt x="3865" y="1808"/>
                  </a:lnTo>
                  <a:lnTo>
                    <a:pt x="3876" y="1929"/>
                  </a:lnTo>
                  <a:lnTo>
                    <a:pt x="3880" y="2050"/>
                  </a:lnTo>
                  <a:lnTo>
                    <a:pt x="3876" y="2174"/>
                  </a:lnTo>
                  <a:lnTo>
                    <a:pt x="3865" y="2295"/>
                  </a:lnTo>
                  <a:lnTo>
                    <a:pt x="3846" y="2415"/>
                  </a:lnTo>
                  <a:lnTo>
                    <a:pt x="3820" y="2532"/>
                  </a:lnTo>
                  <a:lnTo>
                    <a:pt x="3788" y="2646"/>
                  </a:lnTo>
                  <a:lnTo>
                    <a:pt x="3749" y="2757"/>
                  </a:lnTo>
                  <a:lnTo>
                    <a:pt x="3704" y="2865"/>
                  </a:lnTo>
                  <a:lnTo>
                    <a:pt x="3652" y="2970"/>
                  </a:lnTo>
                  <a:lnTo>
                    <a:pt x="3594" y="3070"/>
                  </a:lnTo>
                  <a:lnTo>
                    <a:pt x="3532" y="3168"/>
                  </a:lnTo>
                  <a:lnTo>
                    <a:pt x="3463" y="3261"/>
                  </a:lnTo>
                  <a:lnTo>
                    <a:pt x="3390" y="3349"/>
                  </a:lnTo>
                  <a:lnTo>
                    <a:pt x="3311" y="3434"/>
                  </a:lnTo>
                  <a:lnTo>
                    <a:pt x="3228" y="3513"/>
                  </a:lnTo>
                  <a:lnTo>
                    <a:pt x="3139" y="3587"/>
                  </a:lnTo>
                  <a:lnTo>
                    <a:pt x="3047" y="3656"/>
                  </a:lnTo>
                  <a:lnTo>
                    <a:pt x="2951" y="3721"/>
                  </a:lnTo>
                  <a:lnTo>
                    <a:pt x="2851" y="3779"/>
                  </a:lnTo>
                  <a:lnTo>
                    <a:pt x="2748" y="3830"/>
                  </a:lnTo>
                  <a:lnTo>
                    <a:pt x="2641" y="3875"/>
                  </a:lnTo>
                  <a:lnTo>
                    <a:pt x="2531" y="3916"/>
                  </a:lnTo>
                  <a:lnTo>
                    <a:pt x="2417" y="3948"/>
                  </a:lnTo>
                  <a:lnTo>
                    <a:pt x="2301" y="3974"/>
                  </a:lnTo>
                  <a:lnTo>
                    <a:pt x="2183" y="3992"/>
                  </a:lnTo>
                  <a:lnTo>
                    <a:pt x="2062" y="4004"/>
                  </a:lnTo>
                  <a:lnTo>
                    <a:pt x="1940" y="4008"/>
                  </a:lnTo>
                  <a:lnTo>
                    <a:pt x="1818" y="4004"/>
                  </a:lnTo>
                  <a:lnTo>
                    <a:pt x="1697" y="3992"/>
                  </a:lnTo>
                  <a:lnTo>
                    <a:pt x="1578" y="3974"/>
                  </a:lnTo>
                  <a:lnTo>
                    <a:pt x="1462" y="3948"/>
                  </a:lnTo>
                  <a:lnTo>
                    <a:pt x="1350" y="3916"/>
                  </a:lnTo>
                  <a:lnTo>
                    <a:pt x="1239" y="3875"/>
                  </a:lnTo>
                  <a:lnTo>
                    <a:pt x="1132" y="3830"/>
                  </a:lnTo>
                  <a:lnTo>
                    <a:pt x="1028" y="3779"/>
                  </a:lnTo>
                  <a:lnTo>
                    <a:pt x="929" y="3721"/>
                  </a:lnTo>
                  <a:lnTo>
                    <a:pt x="833" y="3656"/>
                  </a:lnTo>
                  <a:lnTo>
                    <a:pt x="740" y="3587"/>
                  </a:lnTo>
                  <a:lnTo>
                    <a:pt x="652" y="3513"/>
                  </a:lnTo>
                  <a:lnTo>
                    <a:pt x="570" y="3434"/>
                  </a:lnTo>
                  <a:lnTo>
                    <a:pt x="490" y="3349"/>
                  </a:lnTo>
                  <a:lnTo>
                    <a:pt x="416" y="3261"/>
                  </a:lnTo>
                  <a:lnTo>
                    <a:pt x="349" y="3168"/>
                  </a:lnTo>
                  <a:lnTo>
                    <a:pt x="285" y="3070"/>
                  </a:lnTo>
                  <a:lnTo>
                    <a:pt x="228" y="2970"/>
                  </a:lnTo>
                  <a:lnTo>
                    <a:pt x="177" y="2865"/>
                  </a:lnTo>
                  <a:lnTo>
                    <a:pt x="131" y="2757"/>
                  </a:lnTo>
                  <a:lnTo>
                    <a:pt x="92" y="2646"/>
                  </a:lnTo>
                  <a:lnTo>
                    <a:pt x="60" y="2532"/>
                  </a:lnTo>
                  <a:lnTo>
                    <a:pt x="35" y="2415"/>
                  </a:lnTo>
                  <a:lnTo>
                    <a:pt x="16" y="2295"/>
                  </a:lnTo>
                  <a:lnTo>
                    <a:pt x="5" y="2174"/>
                  </a:lnTo>
                  <a:lnTo>
                    <a:pt x="0" y="2050"/>
                  </a:lnTo>
                  <a:lnTo>
                    <a:pt x="5" y="1926"/>
                  </a:lnTo>
                  <a:lnTo>
                    <a:pt x="16" y="1804"/>
                  </a:lnTo>
                  <a:lnTo>
                    <a:pt x="35" y="1686"/>
                  </a:lnTo>
                  <a:lnTo>
                    <a:pt x="60" y="1569"/>
                  </a:lnTo>
                  <a:lnTo>
                    <a:pt x="92" y="1455"/>
                  </a:lnTo>
                  <a:lnTo>
                    <a:pt x="131" y="1344"/>
                  </a:lnTo>
                  <a:lnTo>
                    <a:pt x="177" y="1236"/>
                  </a:lnTo>
                  <a:lnTo>
                    <a:pt x="228" y="1131"/>
                  </a:lnTo>
                  <a:lnTo>
                    <a:pt x="285" y="1029"/>
                  </a:lnTo>
                  <a:lnTo>
                    <a:pt x="349" y="933"/>
                  </a:lnTo>
                  <a:lnTo>
                    <a:pt x="416" y="839"/>
                  </a:lnTo>
                  <a:lnTo>
                    <a:pt x="490" y="751"/>
                  </a:lnTo>
                  <a:lnTo>
                    <a:pt x="570" y="667"/>
                  </a:lnTo>
                  <a:lnTo>
                    <a:pt x="652" y="588"/>
                  </a:lnTo>
                  <a:lnTo>
                    <a:pt x="740" y="514"/>
                  </a:lnTo>
                  <a:lnTo>
                    <a:pt x="833" y="444"/>
                  </a:lnTo>
                  <a:lnTo>
                    <a:pt x="929" y="380"/>
                  </a:lnTo>
                  <a:lnTo>
                    <a:pt x="1028" y="322"/>
                  </a:lnTo>
                  <a:lnTo>
                    <a:pt x="1132" y="271"/>
                  </a:lnTo>
                  <a:lnTo>
                    <a:pt x="1239" y="225"/>
                  </a:lnTo>
                  <a:lnTo>
                    <a:pt x="1350" y="185"/>
                  </a:lnTo>
                  <a:lnTo>
                    <a:pt x="1462" y="152"/>
                  </a:lnTo>
                  <a:lnTo>
                    <a:pt x="1578" y="127"/>
                  </a:lnTo>
                  <a:lnTo>
                    <a:pt x="1697" y="108"/>
                  </a:lnTo>
                  <a:lnTo>
                    <a:pt x="1818" y="97"/>
                  </a:lnTo>
                  <a:lnTo>
                    <a:pt x="1940" y="93"/>
                  </a:lnTo>
                  <a:close/>
                  <a:moveTo>
                    <a:pt x="3556" y="0"/>
                  </a:moveTo>
                  <a:lnTo>
                    <a:pt x="3556" y="0"/>
                  </a:lnTo>
                  <a:lnTo>
                    <a:pt x="3639" y="336"/>
                  </a:lnTo>
                  <a:lnTo>
                    <a:pt x="3972" y="419"/>
                  </a:lnTo>
                  <a:lnTo>
                    <a:pt x="3349" y="1048"/>
                  </a:lnTo>
                  <a:lnTo>
                    <a:pt x="3124" y="1023"/>
                  </a:lnTo>
                  <a:lnTo>
                    <a:pt x="2018" y="2139"/>
                  </a:lnTo>
                  <a:lnTo>
                    <a:pt x="1997" y="2155"/>
                  </a:lnTo>
                  <a:lnTo>
                    <a:pt x="1973" y="2168"/>
                  </a:lnTo>
                  <a:lnTo>
                    <a:pt x="1947" y="2173"/>
                  </a:lnTo>
                  <a:lnTo>
                    <a:pt x="1922" y="2173"/>
                  </a:lnTo>
                  <a:lnTo>
                    <a:pt x="1896" y="2168"/>
                  </a:lnTo>
                  <a:lnTo>
                    <a:pt x="1873" y="2155"/>
                  </a:lnTo>
                  <a:lnTo>
                    <a:pt x="1851" y="2139"/>
                  </a:lnTo>
                  <a:lnTo>
                    <a:pt x="1835" y="2118"/>
                  </a:lnTo>
                  <a:lnTo>
                    <a:pt x="1824" y="2094"/>
                  </a:lnTo>
                  <a:lnTo>
                    <a:pt x="1818" y="2069"/>
                  </a:lnTo>
                  <a:lnTo>
                    <a:pt x="1818" y="2042"/>
                  </a:lnTo>
                  <a:lnTo>
                    <a:pt x="1824" y="2017"/>
                  </a:lnTo>
                  <a:lnTo>
                    <a:pt x="1835" y="1993"/>
                  </a:lnTo>
                  <a:lnTo>
                    <a:pt x="1851" y="1972"/>
                  </a:lnTo>
                  <a:lnTo>
                    <a:pt x="2957" y="856"/>
                  </a:lnTo>
                  <a:lnTo>
                    <a:pt x="2932" y="629"/>
                  </a:lnTo>
                  <a:lnTo>
                    <a:pt x="355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32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ea typeface="ＭＳ Ｐゴシック" charset="0"/>
              </a:endParaRP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11534500" y="465907"/>
            <a:ext cx="548640" cy="548640"/>
            <a:chOff x="11507835" y="485499"/>
            <a:chExt cx="548640" cy="548640"/>
          </a:xfrm>
        </p:grpSpPr>
        <p:sp>
          <p:nvSpPr>
            <p:cNvPr id="35" name="Oval 34"/>
            <p:cNvSpPr/>
            <p:nvPr/>
          </p:nvSpPr>
          <p:spPr>
            <a:xfrm>
              <a:off x="11507835" y="485499"/>
              <a:ext cx="548640" cy="5486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32">
                <a:defRPr/>
              </a:pPr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grpSp>
          <p:nvGrpSpPr>
            <p:cNvPr id="41" name="Group 40"/>
            <p:cNvGrpSpPr>
              <a:grpSpLocks noChangeAspect="1"/>
            </p:cNvGrpSpPr>
            <p:nvPr/>
          </p:nvGrpSpPr>
          <p:grpSpPr bwMode="auto">
            <a:xfrm>
              <a:off x="11624880" y="598131"/>
              <a:ext cx="314551" cy="323376"/>
              <a:chOff x="1755" y="662"/>
              <a:chExt cx="2495" cy="2565"/>
            </a:xfrm>
            <a:solidFill>
              <a:schemeClr val="accent3"/>
            </a:solidFill>
          </p:grpSpPr>
          <p:sp>
            <p:nvSpPr>
              <p:cNvPr id="42" name="Freeform 11"/>
              <p:cNvSpPr>
                <a:spLocks/>
              </p:cNvSpPr>
              <p:nvPr/>
            </p:nvSpPr>
            <p:spPr bwMode="auto">
              <a:xfrm>
                <a:off x="2032" y="1851"/>
                <a:ext cx="1578" cy="1376"/>
              </a:xfrm>
              <a:custGeom>
                <a:avLst/>
                <a:gdLst>
                  <a:gd name="T0" fmla="*/ 1973 w 3155"/>
                  <a:gd name="T1" fmla="*/ 45 h 2752"/>
                  <a:gd name="T2" fmla="*/ 2012 w 3155"/>
                  <a:gd name="T3" fmla="*/ 147 h 2752"/>
                  <a:gd name="T4" fmla="*/ 2026 w 3155"/>
                  <a:gd name="T5" fmla="*/ 257 h 2752"/>
                  <a:gd name="T6" fmla="*/ 2014 w 3155"/>
                  <a:gd name="T7" fmla="*/ 366 h 2752"/>
                  <a:gd name="T8" fmla="*/ 1975 w 3155"/>
                  <a:gd name="T9" fmla="*/ 468 h 2752"/>
                  <a:gd name="T10" fmla="*/ 3133 w 3155"/>
                  <a:gd name="T11" fmla="*/ 2403 h 2752"/>
                  <a:gd name="T12" fmla="*/ 3155 w 3155"/>
                  <a:gd name="T13" fmla="*/ 2467 h 2752"/>
                  <a:gd name="T14" fmla="*/ 3147 w 3155"/>
                  <a:gd name="T15" fmla="*/ 2531 h 2752"/>
                  <a:gd name="T16" fmla="*/ 3113 w 3155"/>
                  <a:gd name="T17" fmla="*/ 2587 h 2752"/>
                  <a:gd name="T18" fmla="*/ 3036 w 3155"/>
                  <a:gd name="T19" fmla="*/ 2640 h 2752"/>
                  <a:gd name="T20" fmla="*/ 2972 w 3155"/>
                  <a:gd name="T21" fmla="*/ 2661 h 2752"/>
                  <a:gd name="T22" fmla="*/ 2908 w 3155"/>
                  <a:gd name="T23" fmla="*/ 2654 h 2752"/>
                  <a:gd name="T24" fmla="*/ 2852 w 3155"/>
                  <a:gd name="T25" fmla="*/ 2619 h 2752"/>
                  <a:gd name="T26" fmla="*/ 1755 w 3155"/>
                  <a:gd name="T27" fmla="*/ 876 h 2752"/>
                  <a:gd name="T28" fmla="*/ 1752 w 3155"/>
                  <a:gd name="T29" fmla="*/ 2638 h 2752"/>
                  <a:gd name="T30" fmla="*/ 1722 w 3155"/>
                  <a:gd name="T31" fmla="*/ 2697 h 2752"/>
                  <a:gd name="T32" fmla="*/ 1672 w 3155"/>
                  <a:gd name="T33" fmla="*/ 2738 h 2752"/>
                  <a:gd name="T34" fmla="*/ 1607 w 3155"/>
                  <a:gd name="T35" fmla="*/ 2752 h 2752"/>
                  <a:gd name="T36" fmla="*/ 1513 w 3155"/>
                  <a:gd name="T37" fmla="*/ 2749 h 2752"/>
                  <a:gd name="T38" fmla="*/ 1454 w 3155"/>
                  <a:gd name="T39" fmla="*/ 2719 h 2752"/>
                  <a:gd name="T40" fmla="*/ 1414 w 3155"/>
                  <a:gd name="T41" fmla="*/ 2669 h 2752"/>
                  <a:gd name="T42" fmla="*/ 1400 w 3155"/>
                  <a:gd name="T43" fmla="*/ 2604 h 2752"/>
                  <a:gd name="T44" fmla="*/ 324 w 3155"/>
                  <a:gd name="T45" fmla="*/ 2593 h 2752"/>
                  <a:gd name="T46" fmla="*/ 276 w 3155"/>
                  <a:gd name="T47" fmla="*/ 2640 h 2752"/>
                  <a:gd name="T48" fmla="*/ 215 w 3155"/>
                  <a:gd name="T49" fmla="*/ 2661 h 2752"/>
                  <a:gd name="T50" fmla="*/ 150 w 3155"/>
                  <a:gd name="T51" fmla="*/ 2654 h 2752"/>
                  <a:gd name="T52" fmla="*/ 68 w 3155"/>
                  <a:gd name="T53" fmla="*/ 2608 h 2752"/>
                  <a:gd name="T54" fmla="*/ 22 w 3155"/>
                  <a:gd name="T55" fmla="*/ 2560 h 2752"/>
                  <a:gd name="T56" fmla="*/ 0 w 3155"/>
                  <a:gd name="T57" fmla="*/ 2499 h 2752"/>
                  <a:gd name="T58" fmla="*/ 8 w 3155"/>
                  <a:gd name="T59" fmla="*/ 2434 h 2752"/>
                  <a:gd name="T60" fmla="*/ 1208 w 3155"/>
                  <a:gd name="T61" fmla="*/ 513 h 2752"/>
                  <a:gd name="T62" fmla="*/ 1158 w 3155"/>
                  <a:gd name="T63" fmla="*/ 419 h 2752"/>
                  <a:gd name="T64" fmla="*/ 1131 w 3155"/>
                  <a:gd name="T65" fmla="*/ 313 h 2752"/>
                  <a:gd name="T66" fmla="*/ 1131 w 3155"/>
                  <a:gd name="T67" fmla="*/ 200 h 27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155" h="2752">
                    <a:moveTo>
                      <a:pt x="1947" y="0"/>
                    </a:moveTo>
                    <a:lnTo>
                      <a:pt x="1973" y="45"/>
                    </a:lnTo>
                    <a:lnTo>
                      <a:pt x="1997" y="94"/>
                    </a:lnTo>
                    <a:lnTo>
                      <a:pt x="2012" y="147"/>
                    </a:lnTo>
                    <a:lnTo>
                      <a:pt x="2023" y="201"/>
                    </a:lnTo>
                    <a:lnTo>
                      <a:pt x="2026" y="257"/>
                    </a:lnTo>
                    <a:lnTo>
                      <a:pt x="2023" y="313"/>
                    </a:lnTo>
                    <a:lnTo>
                      <a:pt x="2014" y="366"/>
                    </a:lnTo>
                    <a:lnTo>
                      <a:pt x="1997" y="418"/>
                    </a:lnTo>
                    <a:lnTo>
                      <a:pt x="1975" y="468"/>
                    </a:lnTo>
                    <a:lnTo>
                      <a:pt x="1947" y="513"/>
                    </a:lnTo>
                    <a:lnTo>
                      <a:pt x="3133" y="2403"/>
                    </a:lnTo>
                    <a:lnTo>
                      <a:pt x="3147" y="2434"/>
                    </a:lnTo>
                    <a:lnTo>
                      <a:pt x="3155" y="2467"/>
                    </a:lnTo>
                    <a:lnTo>
                      <a:pt x="3155" y="2499"/>
                    </a:lnTo>
                    <a:lnTo>
                      <a:pt x="3147" y="2531"/>
                    </a:lnTo>
                    <a:lnTo>
                      <a:pt x="3133" y="2560"/>
                    </a:lnTo>
                    <a:lnTo>
                      <a:pt x="3113" y="2587"/>
                    </a:lnTo>
                    <a:lnTo>
                      <a:pt x="3086" y="2607"/>
                    </a:lnTo>
                    <a:lnTo>
                      <a:pt x="3036" y="2640"/>
                    </a:lnTo>
                    <a:lnTo>
                      <a:pt x="3005" y="2654"/>
                    </a:lnTo>
                    <a:lnTo>
                      <a:pt x="2972" y="2661"/>
                    </a:lnTo>
                    <a:lnTo>
                      <a:pt x="2940" y="2660"/>
                    </a:lnTo>
                    <a:lnTo>
                      <a:pt x="2908" y="2654"/>
                    </a:lnTo>
                    <a:lnTo>
                      <a:pt x="2879" y="2640"/>
                    </a:lnTo>
                    <a:lnTo>
                      <a:pt x="2852" y="2619"/>
                    </a:lnTo>
                    <a:lnTo>
                      <a:pt x="2830" y="2593"/>
                    </a:lnTo>
                    <a:lnTo>
                      <a:pt x="1755" y="876"/>
                    </a:lnTo>
                    <a:lnTo>
                      <a:pt x="1755" y="2604"/>
                    </a:lnTo>
                    <a:lnTo>
                      <a:pt x="1752" y="2638"/>
                    </a:lnTo>
                    <a:lnTo>
                      <a:pt x="1739" y="2669"/>
                    </a:lnTo>
                    <a:lnTo>
                      <a:pt x="1722" y="2697"/>
                    </a:lnTo>
                    <a:lnTo>
                      <a:pt x="1699" y="2719"/>
                    </a:lnTo>
                    <a:lnTo>
                      <a:pt x="1672" y="2738"/>
                    </a:lnTo>
                    <a:lnTo>
                      <a:pt x="1641" y="2749"/>
                    </a:lnTo>
                    <a:lnTo>
                      <a:pt x="1607" y="2752"/>
                    </a:lnTo>
                    <a:lnTo>
                      <a:pt x="1548" y="2752"/>
                    </a:lnTo>
                    <a:lnTo>
                      <a:pt x="1513" y="2749"/>
                    </a:lnTo>
                    <a:lnTo>
                      <a:pt x="1482" y="2738"/>
                    </a:lnTo>
                    <a:lnTo>
                      <a:pt x="1454" y="2719"/>
                    </a:lnTo>
                    <a:lnTo>
                      <a:pt x="1432" y="2697"/>
                    </a:lnTo>
                    <a:lnTo>
                      <a:pt x="1414" y="2669"/>
                    </a:lnTo>
                    <a:lnTo>
                      <a:pt x="1403" y="2638"/>
                    </a:lnTo>
                    <a:lnTo>
                      <a:pt x="1400" y="2604"/>
                    </a:lnTo>
                    <a:lnTo>
                      <a:pt x="1400" y="876"/>
                    </a:lnTo>
                    <a:lnTo>
                      <a:pt x="324" y="2593"/>
                    </a:lnTo>
                    <a:lnTo>
                      <a:pt x="302" y="2619"/>
                    </a:lnTo>
                    <a:lnTo>
                      <a:pt x="276" y="2640"/>
                    </a:lnTo>
                    <a:lnTo>
                      <a:pt x="246" y="2654"/>
                    </a:lnTo>
                    <a:lnTo>
                      <a:pt x="215" y="2661"/>
                    </a:lnTo>
                    <a:lnTo>
                      <a:pt x="182" y="2661"/>
                    </a:lnTo>
                    <a:lnTo>
                      <a:pt x="150" y="2654"/>
                    </a:lnTo>
                    <a:lnTo>
                      <a:pt x="120" y="2640"/>
                    </a:lnTo>
                    <a:lnTo>
                      <a:pt x="68" y="2608"/>
                    </a:lnTo>
                    <a:lnTo>
                      <a:pt x="42" y="2587"/>
                    </a:lnTo>
                    <a:lnTo>
                      <a:pt x="22" y="2560"/>
                    </a:lnTo>
                    <a:lnTo>
                      <a:pt x="8" y="2531"/>
                    </a:lnTo>
                    <a:lnTo>
                      <a:pt x="0" y="2499"/>
                    </a:lnTo>
                    <a:lnTo>
                      <a:pt x="0" y="2467"/>
                    </a:lnTo>
                    <a:lnTo>
                      <a:pt x="8" y="2434"/>
                    </a:lnTo>
                    <a:lnTo>
                      <a:pt x="22" y="2404"/>
                    </a:lnTo>
                    <a:lnTo>
                      <a:pt x="1208" y="513"/>
                    </a:lnTo>
                    <a:lnTo>
                      <a:pt x="1180" y="468"/>
                    </a:lnTo>
                    <a:lnTo>
                      <a:pt x="1158" y="419"/>
                    </a:lnTo>
                    <a:lnTo>
                      <a:pt x="1142" y="368"/>
                    </a:lnTo>
                    <a:lnTo>
                      <a:pt x="1131" y="313"/>
                    </a:lnTo>
                    <a:lnTo>
                      <a:pt x="1128" y="257"/>
                    </a:lnTo>
                    <a:lnTo>
                      <a:pt x="1131" y="200"/>
                    </a:lnTo>
                    <a:lnTo>
                      <a:pt x="194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32">
                  <a:defRPr/>
                </a:pPr>
                <a:endParaRPr lang="en-US">
                  <a:solidFill>
                    <a:prstClr val="black"/>
                  </a:solidFill>
                  <a:latin typeface="Calibri" panose="020F0502020204030204"/>
                  <a:ea typeface="ＭＳ Ｐゴシック" charset="0"/>
                </a:endParaRPr>
              </a:p>
            </p:txBody>
          </p:sp>
          <p:sp>
            <p:nvSpPr>
              <p:cNvPr id="43" name="Freeform 12"/>
              <p:cNvSpPr>
                <a:spLocks/>
              </p:cNvSpPr>
              <p:nvPr/>
            </p:nvSpPr>
            <p:spPr bwMode="auto">
              <a:xfrm>
                <a:off x="1755" y="1328"/>
                <a:ext cx="513" cy="582"/>
              </a:xfrm>
              <a:custGeom>
                <a:avLst/>
                <a:gdLst>
                  <a:gd name="T0" fmla="*/ 781 w 1026"/>
                  <a:gd name="T1" fmla="*/ 0 h 1164"/>
                  <a:gd name="T2" fmla="*/ 779 w 1026"/>
                  <a:gd name="T3" fmla="*/ 80 h 1164"/>
                  <a:gd name="T4" fmla="*/ 781 w 1026"/>
                  <a:gd name="T5" fmla="*/ 162 h 1164"/>
                  <a:gd name="T6" fmla="*/ 787 w 1026"/>
                  <a:gd name="T7" fmla="*/ 248 h 1164"/>
                  <a:gd name="T8" fmla="*/ 798 w 1026"/>
                  <a:gd name="T9" fmla="*/ 335 h 1164"/>
                  <a:gd name="T10" fmla="*/ 814 w 1026"/>
                  <a:gd name="T11" fmla="*/ 426 h 1164"/>
                  <a:gd name="T12" fmla="*/ 834 w 1026"/>
                  <a:gd name="T13" fmla="*/ 516 h 1164"/>
                  <a:gd name="T14" fmla="*/ 862 w 1026"/>
                  <a:gd name="T15" fmla="*/ 622 h 1164"/>
                  <a:gd name="T16" fmla="*/ 896 w 1026"/>
                  <a:gd name="T17" fmla="*/ 725 h 1164"/>
                  <a:gd name="T18" fmla="*/ 935 w 1026"/>
                  <a:gd name="T19" fmla="*/ 823 h 1164"/>
                  <a:gd name="T20" fmla="*/ 979 w 1026"/>
                  <a:gd name="T21" fmla="*/ 913 h 1164"/>
                  <a:gd name="T22" fmla="*/ 1026 w 1026"/>
                  <a:gd name="T23" fmla="*/ 997 h 1164"/>
                  <a:gd name="T24" fmla="*/ 1021 w 1026"/>
                  <a:gd name="T25" fmla="*/ 997 h 1164"/>
                  <a:gd name="T26" fmla="*/ 1007 w 1026"/>
                  <a:gd name="T27" fmla="*/ 1001 h 1164"/>
                  <a:gd name="T28" fmla="*/ 987 w 1026"/>
                  <a:gd name="T29" fmla="*/ 1007 h 1164"/>
                  <a:gd name="T30" fmla="*/ 960 w 1026"/>
                  <a:gd name="T31" fmla="*/ 1013 h 1164"/>
                  <a:gd name="T32" fmla="*/ 927 w 1026"/>
                  <a:gd name="T33" fmla="*/ 1021 h 1164"/>
                  <a:gd name="T34" fmla="*/ 888 w 1026"/>
                  <a:gd name="T35" fmla="*/ 1030 h 1164"/>
                  <a:gd name="T36" fmla="*/ 846 w 1026"/>
                  <a:gd name="T37" fmla="*/ 1041 h 1164"/>
                  <a:gd name="T38" fmla="*/ 803 w 1026"/>
                  <a:gd name="T39" fmla="*/ 1052 h 1164"/>
                  <a:gd name="T40" fmla="*/ 754 w 1026"/>
                  <a:gd name="T41" fmla="*/ 1063 h 1164"/>
                  <a:gd name="T42" fmla="*/ 706 w 1026"/>
                  <a:gd name="T43" fmla="*/ 1075 h 1164"/>
                  <a:gd name="T44" fmla="*/ 656 w 1026"/>
                  <a:gd name="T45" fmla="*/ 1086 h 1164"/>
                  <a:gd name="T46" fmla="*/ 608 w 1026"/>
                  <a:gd name="T47" fmla="*/ 1099 h 1164"/>
                  <a:gd name="T48" fmla="*/ 561 w 1026"/>
                  <a:gd name="T49" fmla="*/ 1110 h 1164"/>
                  <a:gd name="T50" fmla="*/ 514 w 1026"/>
                  <a:gd name="T51" fmla="*/ 1120 h 1164"/>
                  <a:gd name="T52" fmla="*/ 472 w 1026"/>
                  <a:gd name="T53" fmla="*/ 1131 h 1164"/>
                  <a:gd name="T54" fmla="*/ 435 w 1026"/>
                  <a:gd name="T55" fmla="*/ 1141 h 1164"/>
                  <a:gd name="T56" fmla="*/ 401 w 1026"/>
                  <a:gd name="T57" fmla="*/ 1149 h 1164"/>
                  <a:gd name="T58" fmla="*/ 373 w 1026"/>
                  <a:gd name="T59" fmla="*/ 1155 h 1164"/>
                  <a:gd name="T60" fmla="*/ 352 w 1026"/>
                  <a:gd name="T61" fmla="*/ 1159 h 1164"/>
                  <a:gd name="T62" fmla="*/ 338 w 1026"/>
                  <a:gd name="T63" fmla="*/ 1163 h 1164"/>
                  <a:gd name="T64" fmla="*/ 332 w 1026"/>
                  <a:gd name="T65" fmla="*/ 1164 h 1164"/>
                  <a:gd name="T66" fmla="*/ 304 w 1026"/>
                  <a:gd name="T67" fmla="*/ 1159 h 1164"/>
                  <a:gd name="T68" fmla="*/ 273 w 1026"/>
                  <a:gd name="T69" fmla="*/ 1145 h 1164"/>
                  <a:gd name="T70" fmla="*/ 243 w 1026"/>
                  <a:gd name="T71" fmla="*/ 1124 h 1164"/>
                  <a:gd name="T72" fmla="*/ 212 w 1026"/>
                  <a:gd name="T73" fmla="*/ 1094 h 1164"/>
                  <a:gd name="T74" fmla="*/ 182 w 1026"/>
                  <a:gd name="T75" fmla="*/ 1057 h 1164"/>
                  <a:gd name="T76" fmla="*/ 153 w 1026"/>
                  <a:gd name="T77" fmla="*/ 1011 h 1164"/>
                  <a:gd name="T78" fmla="*/ 125 w 1026"/>
                  <a:gd name="T79" fmla="*/ 962 h 1164"/>
                  <a:gd name="T80" fmla="*/ 98 w 1026"/>
                  <a:gd name="T81" fmla="*/ 905 h 1164"/>
                  <a:gd name="T82" fmla="*/ 75 w 1026"/>
                  <a:gd name="T83" fmla="*/ 845 h 1164"/>
                  <a:gd name="T84" fmla="*/ 53 w 1026"/>
                  <a:gd name="T85" fmla="*/ 781 h 1164"/>
                  <a:gd name="T86" fmla="*/ 34 w 1026"/>
                  <a:gd name="T87" fmla="*/ 711 h 1164"/>
                  <a:gd name="T88" fmla="*/ 20 w 1026"/>
                  <a:gd name="T89" fmla="*/ 644 h 1164"/>
                  <a:gd name="T90" fmla="*/ 9 w 1026"/>
                  <a:gd name="T91" fmla="*/ 577 h 1164"/>
                  <a:gd name="T92" fmla="*/ 2 w 1026"/>
                  <a:gd name="T93" fmla="*/ 513 h 1164"/>
                  <a:gd name="T94" fmla="*/ 0 w 1026"/>
                  <a:gd name="T95" fmla="*/ 454 h 1164"/>
                  <a:gd name="T96" fmla="*/ 0 w 1026"/>
                  <a:gd name="T97" fmla="*/ 396 h 1164"/>
                  <a:gd name="T98" fmla="*/ 5 w 1026"/>
                  <a:gd name="T99" fmla="*/ 345 h 1164"/>
                  <a:gd name="T100" fmla="*/ 14 w 1026"/>
                  <a:gd name="T101" fmla="*/ 298 h 1164"/>
                  <a:gd name="T102" fmla="*/ 26 w 1026"/>
                  <a:gd name="T103" fmla="*/ 257 h 1164"/>
                  <a:gd name="T104" fmla="*/ 42 w 1026"/>
                  <a:gd name="T105" fmla="*/ 223 h 1164"/>
                  <a:gd name="T106" fmla="*/ 61 w 1026"/>
                  <a:gd name="T107" fmla="*/ 195 h 1164"/>
                  <a:gd name="T108" fmla="*/ 83 w 1026"/>
                  <a:gd name="T109" fmla="*/ 176 h 1164"/>
                  <a:gd name="T110" fmla="*/ 108 w 1026"/>
                  <a:gd name="T111" fmla="*/ 165 h 1164"/>
                  <a:gd name="T112" fmla="*/ 781 w 1026"/>
                  <a:gd name="T113" fmla="*/ 0 h 1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026" h="1164">
                    <a:moveTo>
                      <a:pt x="781" y="0"/>
                    </a:moveTo>
                    <a:lnTo>
                      <a:pt x="779" y="80"/>
                    </a:lnTo>
                    <a:lnTo>
                      <a:pt x="781" y="162"/>
                    </a:lnTo>
                    <a:lnTo>
                      <a:pt x="787" y="248"/>
                    </a:lnTo>
                    <a:lnTo>
                      <a:pt x="798" y="335"/>
                    </a:lnTo>
                    <a:lnTo>
                      <a:pt x="814" y="426"/>
                    </a:lnTo>
                    <a:lnTo>
                      <a:pt x="834" y="516"/>
                    </a:lnTo>
                    <a:lnTo>
                      <a:pt x="862" y="622"/>
                    </a:lnTo>
                    <a:lnTo>
                      <a:pt x="896" y="725"/>
                    </a:lnTo>
                    <a:lnTo>
                      <a:pt x="935" y="823"/>
                    </a:lnTo>
                    <a:lnTo>
                      <a:pt x="979" y="913"/>
                    </a:lnTo>
                    <a:lnTo>
                      <a:pt x="1026" y="997"/>
                    </a:lnTo>
                    <a:lnTo>
                      <a:pt x="1021" y="997"/>
                    </a:lnTo>
                    <a:lnTo>
                      <a:pt x="1007" y="1001"/>
                    </a:lnTo>
                    <a:lnTo>
                      <a:pt x="987" y="1007"/>
                    </a:lnTo>
                    <a:lnTo>
                      <a:pt x="960" y="1013"/>
                    </a:lnTo>
                    <a:lnTo>
                      <a:pt x="927" y="1021"/>
                    </a:lnTo>
                    <a:lnTo>
                      <a:pt x="888" y="1030"/>
                    </a:lnTo>
                    <a:lnTo>
                      <a:pt x="846" y="1041"/>
                    </a:lnTo>
                    <a:lnTo>
                      <a:pt x="803" y="1052"/>
                    </a:lnTo>
                    <a:lnTo>
                      <a:pt x="754" y="1063"/>
                    </a:lnTo>
                    <a:lnTo>
                      <a:pt x="706" y="1075"/>
                    </a:lnTo>
                    <a:lnTo>
                      <a:pt x="656" y="1086"/>
                    </a:lnTo>
                    <a:lnTo>
                      <a:pt x="608" y="1099"/>
                    </a:lnTo>
                    <a:lnTo>
                      <a:pt x="561" y="1110"/>
                    </a:lnTo>
                    <a:lnTo>
                      <a:pt x="514" y="1120"/>
                    </a:lnTo>
                    <a:lnTo>
                      <a:pt x="472" y="1131"/>
                    </a:lnTo>
                    <a:lnTo>
                      <a:pt x="435" y="1141"/>
                    </a:lnTo>
                    <a:lnTo>
                      <a:pt x="401" y="1149"/>
                    </a:lnTo>
                    <a:lnTo>
                      <a:pt x="373" y="1155"/>
                    </a:lnTo>
                    <a:lnTo>
                      <a:pt x="352" y="1159"/>
                    </a:lnTo>
                    <a:lnTo>
                      <a:pt x="338" y="1163"/>
                    </a:lnTo>
                    <a:lnTo>
                      <a:pt x="332" y="1164"/>
                    </a:lnTo>
                    <a:lnTo>
                      <a:pt x="304" y="1159"/>
                    </a:lnTo>
                    <a:lnTo>
                      <a:pt x="273" y="1145"/>
                    </a:lnTo>
                    <a:lnTo>
                      <a:pt x="243" y="1124"/>
                    </a:lnTo>
                    <a:lnTo>
                      <a:pt x="212" y="1094"/>
                    </a:lnTo>
                    <a:lnTo>
                      <a:pt x="182" y="1057"/>
                    </a:lnTo>
                    <a:lnTo>
                      <a:pt x="153" y="1011"/>
                    </a:lnTo>
                    <a:lnTo>
                      <a:pt x="125" y="962"/>
                    </a:lnTo>
                    <a:lnTo>
                      <a:pt x="98" y="905"/>
                    </a:lnTo>
                    <a:lnTo>
                      <a:pt x="75" y="845"/>
                    </a:lnTo>
                    <a:lnTo>
                      <a:pt x="53" y="781"/>
                    </a:lnTo>
                    <a:lnTo>
                      <a:pt x="34" y="711"/>
                    </a:lnTo>
                    <a:lnTo>
                      <a:pt x="20" y="644"/>
                    </a:lnTo>
                    <a:lnTo>
                      <a:pt x="9" y="577"/>
                    </a:lnTo>
                    <a:lnTo>
                      <a:pt x="2" y="513"/>
                    </a:lnTo>
                    <a:lnTo>
                      <a:pt x="0" y="454"/>
                    </a:lnTo>
                    <a:lnTo>
                      <a:pt x="0" y="396"/>
                    </a:lnTo>
                    <a:lnTo>
                      <a:pt x="5" y="345"/>
                    </a:lnTo>
                    <a:lnTo>
                      <a:pt x="14" y="298"/>
                    </a:lnTo>
                    <a:lnTo>
                      <a:pt x="26" y="257"/>
                    </a:lnTo>
                    <a:lnTo>
                      <a:pt x="42" y="223"/>
                    </a:lnTo>
                    <a:lnTo>
                      <a:pt x="61" y="195"/>
                    </a:lnTo>
                    <a:lnTo>
                      <a:pt x="83" y="176"/>
                    </a:lnTo>
                    <a:lnTo>
                      <a:pt x="108" y="165"/>
                    </a:lnTo>
                    <a:lnTo>
                      <a:pt x="78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32">
                  <a:defRPr/>
                </a:pPr>
                <a:endParaRPr lang="en-US">
                  <a:solidFill>
                    <a:prstClr val="black"/>
                  </a:solidFill>
                  <a:latin typeface="Calibri" panose="020F0502020204030204"/>
                  <a:ea typeface="ＭＳ Ｐゴシック" charset="0"/>
                </a:endParaRPr>
              </a:p>
            </p:txBody>
          </p:sp>
          <p:sp>
            <p:nvSpPr>
              <p:cNvPr id="44" name="Freeform 13"/>
              <p:cNvSpPr>
                <a:spLocks/>
              </p:cNvSpPr>
              <p:nvPr/>
            </p:nvSpPr>
            <p:spPr bwMode="auto">
              <a:xfrm>
                <a:off x="2233" y="1060"/>
                <a:ext cx="713" cy="829"/>
              </a:xfrm>
              <a:custGeom>
                <a:avLst/>
                <a:gdLst>
                  <a:gd name="T0" fmla="*/ 1073 w 1427"/>
                  <a:gd name="T1" fmla="*/ 0 h 1656"/>
                  <a:gd name="T2" fmla="*/ 1073 w 1427"/>
                  <a:gd name="T3" fmla="*/ 5 h 1656"/>
                  <a:gd name="T4" fmla="*/ 1071 w 1427"/>
                  <a:gd name="T5" fmla="*/ 9 h 1656"/>
                  <a:gd name="T6" fmla="*/ 1062 w 1427"/>
                  <a:gd name="T7" fmla="*/ 101 h 1656"/>
                  <a:gd name="T8" fmla="*/ 1059 w 1427"/>
                  <a:gd name="T9" fmla="*/ 199 h 1656"/>
                  <a:gd name="T10" fmla="*/ 1060 w 1427"/>
                  <a:gd name="T11" fmla="*/ 301 h 1656"/>
                  <a:gd name="T12" fmla="*/ 1070 w 1427"/>
                  <a:gd name="T13" fmla="*/ 406 h 1656"/>
                  <a:gd name="T14" fmla="*/ 1082 w 1427"/>
                  <a:gd name="T15" fmla="*/ 514 h 1656"/>
                  <a:gd name="T16" fmla="*/ 1102 w 1427"/>
                  <a:gd name="T17" fmla="*/ 625 h 1656"/>
                  <a:gd name="T18" fmla="*/ 1127 w 1427"/>
                  <a:gd name="T19" fmla="*/ 737 h 1656"/>
                  <a:gd name="T20" fmla="*/ 1152 w 1427"/>
                  <a:gd name="T21" fmla="*/ 832 h 1656"/>
                  <a:gd name="T22" fmla="*/ 1180 w 1427"/>
                  <a:gd name="T23" fmla="*/ 925 h 1656"/>
                  <a:gd name="T24" fmla="*/ 1213 w 1427"/>
                  <a:gd name="T25" fmla="*/ 1019 h 1656"/>
                  <a:gd name="T26" fmla="*/ 1251 w 1427"/>
                  <a:gd name="T27" fmla="*/ 1109 h 1656"/>
                  <a:gd name="T28" fmla="*/ 1289 w 1427"/>
                  <a:gd name="T29" fmla="*/ 1195 h 1656"/>
                  <a:gd name="T30" fmla="*/ 1333 w 1427"/>
                  <a:gd name="T31" fmla="*/ 1277 h 1656"/>
                  <a:gd name="T32" fmla="*/ 1378 w 1427"/>
                  <a:gd name="T33" fmla="*/ 1355 h 1656"/>
                  <a:gd name="T34" fmla="*/ 1427 w 1427"/>
                  <a:gd name="T35" fmla="*/ 1427 h 1656"/>
                  <a:gd name="T36" fmla="*/ 1381 w 1427"/>
                  <a:gd name="T37" fmla="*/ 1438 h 1656"/>
                  <a:gd name="T38" fmla="*/ 507 w 1427"/>
                  <a:gd name="T39" fmla="*/ 1651 h 1656"/>
                  <a:gd name="T40" fmla="*/ 479 w 1427"/>
                  <a:gd name="T41" fmla="*/ 1656 h 1656"/>
                  <a:gd name="T42" fmla="*/ 452 w 1427"/>
                  <a:gd name="T43" fmla="*/ 1653 h 1656"/>
                  <a:gd name="T44" fmla="*/ 426 w 1427"/>
                  <a:gd name="T45" fmla="*/ 1645 h 1656"/>
                  <a:gd name="T46" fmla="*/ 399 w 1427"/>
                  <a:gd name="T47" fmla="*/ 1633 h 1656"/>
                  <a:gd name="T48" fmla="*/ 371 w 1427"/>
                  <a:gd name="T49" fmla="*/ 1614 h 1656"/>
                  <a:gd name="T50" fmla="*/ 342 w 1427"/>
                  <a:gd name="T51" fmla="*/ 1591 h 1656"/>
                  <a:gd name="T52" fmla="*/ 314 w 1427"/>
                  <a:gd name="T53" fmla="*/ 1561 h 1656"/>
                  <a:gd name="T54" fmla="*/ 283 w 1427"/>
                  <a:gd name="T55" fmla="*/ 1527 h 1656"/>
                  <a:gd name="T56" fmla="*/ 253 w 1427"/>
                  <a:gd name="T57" fmla="*/ 1485 h 1656"/>
                  <a:gd name="T58" fmla="*/ 212 w 1427"/>
                  <a:gd name="T59" fmla="*/ 1422 h 1656"/>
                  <a:gd name="T60" fmla="*/ 175 w 1427"/>
                  <a:gd name="T61" fmla="*/ 1352 h 1656"/>
                  <a:gd name="T62" fmla="*/ 139 w 1427"/>
                  <a:gd name="T63" fmla="*/ 1274 h 1656"/>
                  <a:gd name="T64" fmla="*/ 106 w 1427"/>
                  <a:gd name="T65" fmla="*/ 1190 h 1656"/>
                  <a:gd name="T66" fmla="*/ 77 w 1427"/>
                  <a:gd name="T67" fmla="*/ 1101 h 1656"/>
                  <a:gd name="T68" fmla="*/ 52 w 1427"/>
                  <a:gd name="T69" fmla="*/ 1006 h 1656"/>
                  <a:gd name="T70" fmla="*/ 30 w 1427"/>
                  <a:gd name="T71" fmla="*/ 911 h 1656"/>
                  <a:gd name="T72" fmla="*/ 14 w 1427"/>
                  <a:gd name="T73" fmla="*/ 818 h 1656"/>
                  <a:gd name="T74" fmla="*/ 5 w 1427"/>
                  <a:gd name="T75" fmla="*/ 727 h 1656"/>
                  <a:gd name="T76" fmla="*/ 0 w 1427"/>
                  <a:gd name="T77" fmla="*/ 642 h 1656"/>
                  <a:gd name="T78" fmla="*/ 2 w 1427"/>
                  <a:gd name="T79" fmla="*/ 562 h 1656"/>
                  <a:gd name="T80" fmla="*/ 8 w 1427"/>
                  <a:gd name="T81" fmla="*/ 489 h 1656"/>
                  <a:gd name="T82" fmla="*/ 16 w 1427"/>
                  <a:gd name="T83" fmla="*/ 438 h 1656"/>
                  <a:gd name="T84" fmla="*/ 27 w 1427"/>
                  <a:gd name="T85" fmla="*/ 392 h 1656"/>
                  <a:gd name="T86" fmla="*/ 39 w 1427"/>
                  <a:gd name="T87" fmla="*/ 354 h 1656"/>
                  <a:gd name="T88" fmla="*/ 53 w 1427"/>
                  <a:gd name="T89" fmla="*/ 319 h 1656"/>
                  <a:gd name="T90" fmla="*/ 71 w 1427"/>
                  <a:gd name="T91" fmla="*/ 291 h 1656"/>
                  <a:gd name="T92" fmla="*/ 89 w 1427"/>
                  <a:gd name="T93" fmla="*/ 266 h 1656"/>
                  <a:gd name="T94" fmla="*/ 110 w 1427"/>
                  <a:gd name="T95" fmla="*/ 246 h 1656"/>
                  <a:gd name="T96" fmla="*/ 133 w 1427"/>
                  <a:gd name="T97" fmla="*/ 232 h 1656"/>
                  <a:gd name="T98" fmla="*/ 156 w 1427"/>
                  <a:gd name="T99" fmla="*/ 224 h 1656"/>
                  <a:gd name="T100" fmla="*/ 1073 w 1427"/>
                  <a:gd name="T101" fmla="*/ 0 h 16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427" h="1656">
                    <a:moveTo>
                      <a:pt x="1073" y="0"/>
                    </a:moveTo>
                    <a:lnTo>
                      <a:pt x="1073" y="5"/>
                    </a:lnTo>
                    <a:lnTo>
                      <a:pt x="1071" y="9"/>
                    </a:lnTo>
                    <a:lnTo>
                      <a:pt x="1062" y="101"/>
                    </a:lnTo>
                    <a:lnTo>
                      <a:pt x="1059" y="199"/>
                    </a:lnTo>
                    <a:lnTo>
                      <a:pt x="1060" y="301"/>
                    </a:lnTo>
                    <a:lnTo>
                      <a:pt x="1070" y="406"/>
                    </a:lnTo>
                    <a:lnTo>
                      <a:pt x="1082" y="514"/>
                    </a:lnTo>
                    <a:lnTo>
                      <a:pt x="1102" y="625"/>
                    </a:lnTo>
                    <a:lnTo>
                      <a:pt x="1127" y="737"/>
                    </a:lnTo>
                    <a:lnTo>
                      <a:pt x="1152" y="832"/>
                    </a:lnTo>
                    <a:lnTo>
                      <a:pt x="1180" y="925"/>
                    </a:lnTo>
                    <a:lnTo>
                      <a:pt x="1213" y="1019"/>
                    </a:lnTo>
                    <a:lnTo>
                      <a:pt x="1251" y="1109"/>
                    </a:lnTo>
                    <a:lnTo>
                      <a:pt x="1289" y="1195"/>
                    </a:lnTo>
                    <a:lnTo>
                      <a:pt x="1333" y="1277"/>
                    </a:lnTo>
                    <a:lnTo>
                      <a:pt x="1378" y="1355"/>
                    </a:lnTo>
                    <a:lnTo>
                      <a:pt x="1427" y="1427"/>
                    </a:lnTo>
                    <a:lnTo>
                      <a:pt x="1381" y="1438"/>
                    </a:lnTo>
                    <a:lnTo>
                      <a:pt x="507" y="1651"/>
                    </a:lnTo>
                    <a:lnTo>
                      <a:pt x="479" y="1656"/>
                    </a:lnTo>
                    <a:lnTo>
                      <a:pt x="452" y="1653"/>
                    </a:lnTo>
                    <a:lnTo>
                      <a:pt x="426" y="1645"/>
                    </a:lnTo>
                    <a:lnTo>
                      <a:pt x="399" y="1633"/>
                    </a:lnTo>
                    <a:lnTo>
                      <a:pt x="371" y="1614"/>
                    </a:lnTo>
                    <a:lnTo>
                      <a:pt x="342" y="1591"/>
                    </a:lnTo>
                    <a:lnTo>
                      <a:pt x="314" y="1561"/>
                    </a:lnTo>
                    <a:lnTo>
                      <a:pt x="283" y="1527"/>
                    </a:lnTo>
                    <a:lnTo>
                      <a:pt x="253" y="1485"/>
                    </a:lnTo>
                    <a:lnTo>
                      <a:pt x="212" y="1422"/>
                    </a:lnTo>
                    <a:lnTo>
                      <a:pt x="175" y="1352"/>
                    </a:lnTo>
                    <a:lnTo>
                      <a:pt x="139" y="1274"/>
                    </a:lnTo>
                    <a:lnTo>
                      <a:pt x="106" y="1190"/>
                    </a:lnTo>
                    <a:lnTo>
                      <a:pt x="77" y="1101"/>
                    </a:lnTo>
                    <a:lnTo>
                      <a:pt x="52" y="1006"/>
                    </a:lnTo>
                    <a:lnTo>
                      <a:pt x="30" y="911"/>
                    </a:lnTo>
                    <a:lnTo>
                      <a:pt x="14" y="818"/>
                    </a:lnTo>
                    <a:lnTo>
                      <a:pt x="5" y="727"/>
                    </a:lnTo>
                    <a:lnTo>
                      <a:pt x="0" y="642"/>
                    </a:lnTo>
                    <a:lnTo>
                      <a:pt x="2" y="562"/>
                    </a:lnTo>
                    <a:lnTo>
                      <a:pt x="8" y="489"/>
                    </a:lnTo>
                    <a:lnTo>
                      <a:pt x="16" y="438"/>
                    </a:lnTo>
                    <a:lnTo>
                      <a:pt x="27" y="392"/>
                    </a:lnTo>
                    <a:lnTo>
                      <a:pt x="39" y="354"/>
                    </a:lnTo>
                    <a:lnTo>
                      <a:pt x="53" y="319"/>
                    </a:lnTo>
                    <a:lnTo>
                      <a:pt x="71" y="291"/>
                    </a:lnTo>
                    <a:lnTo>
                      <a:pt x="89" y="266"/>
                    </a:lnTo>
                    <a:lnTo>
                      <a:pt x="110" y="246"/>
                    </a:lnTo>
                    <a:lnTo>
                      <a:pt x="133" y="232"/>
                    </a:lnTo>
                    <a:lnTo>
                      <a:pt x="156" y="224"/>
                    </a:lnTo>
                    <a:lnTo>
                      <a:pt x="107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32">
                  <a:defRPr/>
                </a:pPr>
                <a:endParaRPr lang="en-US">
                  <a:solidFill>
                    <a:prstClr val="black"/>
                  </a:solidFill>
                  <a:latin typeface="Calibri" panose="020F0502020204030204"/>
                  <a:ea typeface="ＭＳ Ｐゴシック" charset="0"/>
                </a:endParaRPr>
              </a:p>
            </p:txBody>
          </p:sp>
          <p:sp>
            <p:nvSpPr>
              <p:cNvPr id="45" name="Freeform 14"/>
              <p:cNvSpPr>
                <a:spLocks/>
              </p:cNvSpPr>
              <p:nvPr/>
            </p:nvSpPr>
            <p:spPr bwMode="auto">
              <a:xfrm>
                <a:off x="2852" y="662"/>
                <a:ext cx="1398" cy="1149"/>
              </a:xfrm>
              <a:custGeom>
                <a:avLst/>
                <a:gdLst>
                  <a:gd name="T0" fmla="*/ 2279 w 2798"/>
                  <a:gd name="T1" fmla="*/ 0 h 2296"/>
                  <a:gd name="T2" fmla="*/ 2312 w 2798"/>
                  <a:gd name="T3" fmla="*/ 3 h 2296"/>
                  <a:gd name="T4" fmla="*/ 2343 w 2798"/>
                  <a:gd name="T5" fmla="*/ 14 h 2296"/>
                  <a:gd name="T6" fmla="*/ 2369 w 2798"/>
                  <a:gd name="T7" fmla="*/ 31 h 2296"/>
                  <a:gd name="T8" fmla="*/ 2393 w 2798"/>
                  <a:gd name="T9" fmla="*/ 53 h 2296"/>
                  <a:gd name="T10" fmla="*/ 2411 w 2798"/>
                  <a:gd name="T11" fmla="*/ 81 h 2296"/>
                  <a:gd name="T12" fmla="*/ 2422 w 2798"/>
                  <a:gd name="T13" fmla="*/ 113 h 2296"/>
                  <a:gd name="T14" fmla="*/ 2793 w 2798"/>
                  <a:gd name="T15" fmla="*/ 1625 h 2296"/>
                  <a:gd name="T16" fmla="*/ 2798 w 2798"/>
                  <a:gd name="T17" fmla="*/ 1657 h 2296"/>
                  <a:gd name="T18" fmla="*/ 2793 w 2798"/>
                  <a:gd name="T19" fmla="*/ 1690 h 2296"/>
                  <a:gd name="T20" fmla="*/ 2784 w 2798"/>
                  <a:gd name="T21" fmla="*/ 1721 h 2296"/>
                  <a:gd name="T22" fmla="*/ 2767 w 2798"/>
                  <a:gd name="T23" fmla="*/ 1749 h 2296"/>
                  <a:gd name="T24" fmla="*/ 2743 w 2798"/>
                  <a:gd name="T25" fmla="*/ 1773 h 2296"/>
                  <a:gd name="T26" fmla="*/ 2717 w 2798"/>
                  <a:gd name="T27" fmla="*/ 1791 h 2296"/>
                  <a:gd name="T28" fmla="*/ 2684 w 2798"/>
                  <a:gd name="T29" fmla="*/ 1802 h 2296"/>
                  <a:gd name="T30" fmla="*/ 667 w 2798"/>
                  <a:gd name="T31" fmla="*/ 2288 h 2296"/>
                  <a:gd name="T32" fmla="*/ 630 w 2798"/>
                  <a:gd name="T33" fmla="*/ 2296 h 2296"/>
                  <a:gd name="T34" fmla="*/ 589 w 2798"/>
                  <a:gd name="T35" fmla="*/ 2296 h 2296"/>
                  <a:gd name="T36" fmla="*/ 552 w 2798"/>
                  <a:gd name="T37" fmla="*/ 2292 h 2296"/>
                  <a:gd name="T38" fmla="*/ 514 w 2798"/>
                  <a:gd name="T39" fmla="*/ 2281 h 2296"/>
                  <a:gd name="T40" fmla="*/ 479 w 2798"/>
                  <a:gd name="T41" fmla="*/ 2264 h 2296"/>
                  <a:gd name="T42" fmla="*/ 468 w 2798"/>
                  <a:gd name="T43" fmla="*/ 2257 h 2296"/>
                  <a:gd name="T44" fmla="*/ 457 w 2798"/>
                  <a:gd name="T45" fmla="*/ 2249 h 2296"/>
                  <a:gd name="T46" fmla="*/ 418 w 2798"/>
                  <a:gd name="T47" fmla="*/ 2217 h 2296"/>
                  <a:gd name="T48" fmla="*/ 380 w 2798"/>
                  <a:gd name="T49" fmla="*/ 2176 h 2296"/>
                  <a:gd name="T50" fmla="*/ 334 w 2798"/>
                  <a:gd name="T51" fmla="*/ 2119 h 2296"/>
                  <a:gd name="T52" fmla="*/ 288 w 2798"/>
                  <a:gd name="T53" fmla="*/ 2050 h 2296"/>
                  <a:gd name="T54" fmla="*/ 243 w 2798"/>
                  <a:gd name="T55" fmla="*/ 1974 h 2296"/>
                  <a:gd name="T56" fmla="*/ 201 w 2798"/>
                  <a:gd name="T57" fmla="*/ 1891 h 2296"/>
                  <a:gd name="T58" fmla="*/ 162 w 2798"/>
                  <a:gd name="T59" fmla="*/ 1799 h 2296"/>
                  <a:gd name="T60" fmla="*/ 125 w 2798"/>
                  <a:gd name="T61" fmla="*/ 1703 h 2296"/>
                  <a:gd name="T62" fmla="*/ 92 w 2798"/>
                  <a:gd name="T63" fmla="*/ 1600 h 2296"/>
                  <a:gd name="T64" fmla="*/ 62 w 2798"/>
                  <a:gd name="T65" fmla="*/ 1491 h 2296"/>
                  <a:gd name="T66" fmla="*/ 41 w 2798"/>
                  <a:gd name="T67" fmla="*/ 1396 h 2296"/>
                  <a:gd name="T68" fmla="*/ 25 w 2798"/>
                  <a:gd name="T69" fmla="*/ 1302 h 2296"/>
                  <a:gd name="T70" fmla="*/ 13 w 2798"/>
                  <a:gd name="T71" fmla="*/ 1212 h 2296"/>
                  <a:gd name="T72" fmla="*/ 3 w 2798"/>
                  <a:gd name="T73" fmla="*/ 1125 h 2296"/>
                  <a:gd name="T74" fmla="*/ 0 w 2798"/>
                  <a:gd name="T75" fmla="*/ 1040 h 2296"/>
                  <a:gd name="T76" fmla="*/ 0 w 2798"/>
                  <a:gd name="T77" fmla="*/ 959 h 2296"/>
                  <a:gd name="T78" fmla="*/ 5 w 2798"/>
                  <a:gd name="T79" fmla="*/ 885 h 2296"/>
                  <a:gd name="T80" fmla="*/ 13 w 2798"/>
                  <a:gd name="T81" fmla="*/ 815 h 2296"/>
                  <a:gd name="T82" fmla="*/ 25 w 2798"/>
                  <a:gd name="T83" fmla="*/ 749 h 2296"/>
                  <a:gd name="T84" fmla="*/ 39 w 2798"/>
                  <a:gd name="T85" fmla="*/ 698 h 2296"/>
                  <a:gd name="T86" fmla="*/ 55 w 2798"/>
                  <a:gd name="T87" fmla="*/ 651 h 2296"/>
                  <a:gd name="T88" fmla="*/ 76 w 2798"/>
                  <a:gd name="T89" fmla="*/ 607 h 2296"/>
                  <a:gd name="T90" fmla="*/ 101 w 2798"/>
                  <a:gd name="T91" fmla="*/ 570 h 2296"/>
                  <a:gd name="T92" fmla="*/ 129 w 2798"/>
                  <a:gd name="T93" fmla="*/ 540 h 2296"/>
                  <a:gd name="T94" fmla="*/ 161 w 2798"/>
                  <a:gd name="T95" fmla="*/ 519 h 2296"/>
                  <a:gd name="T96" fmla="*/ 195 w 2798"/>
                  <a:gd name="T97" fmla="*/ 504 h 2296"/>
                  <a:gd name="T98" fmla="*/ 2243 w 2798"/>
                  <a:gd name="T99" fmla="*/ 4 h 2296"/>
                  <a:gd name="T100" fmla="*/ 2279 w 2798"/>
                  <a:gd name="T101" fmla="*/ 0 h 2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798" h="2296">
                    <a:moveTo>
                      <a:pt x="2279" y="0"/>
                    </a:moveTo>
                    <a:lnTo>
                      <a:pt x="2312" y="3"/>
                    </a:lnTo>
                    <a:lnTo>
                      <a:pt x="2343" y="14"/>
                    </a:lnTo>
                    <a:lnTo>
                      <a:pt x="2369" y="31"/>
                    </a:lnTo>
                    <a:lnTo>
                      <a:pt x="2393" y="53"/>
                    </a:lnTo>
                    <a:lnTo>
                      <a:pt x="2411" y="81"/>
                    </a:lnTo>
                    <a:lnTo>
                      <a:pt x="2422" y="113"/>
                    </a:lnTo>
                    <a:lnTo>
                      <a:pt x="2793" y="1625"/>
                    </a:lnTo>
                    <a:lnTo>
                      <a:pt x="2798" y="1657"/>
                    </a:lnTo>
                    <a:lnTo>
                      <a:pt x="2793" y="1690"/>
                    </a:lnTo>
                    <a:lnTo>
                      <a:pt x="2784" y="1721"/>
                    </a:lnTo>
                    <a:lnTo>
                      <a:pt x="2767" y="1749"/>
                    </a:lnTo>
                    <a:lnTo>
                      <a:pt x="2743" y="1773"/>
                    </a:lnTo>
                    <a:lnTo>
                      <a:pt x="2717" y="1791"/>
                    </a:lnTo>
                    <a:lnTo>
                      <a:pt x="2684" y="1802"/>
                    </a:lnTo>
                    <a:lnTo>
                      <a:pt x="667" y="2288"/>
                    </a:lnTo>
                    <a:lnTo>
                      <a:pt x="630" y="2296"/>
                    </a:lnTo>
                    <a:lnTo>
                      <a:pt x="589" y="2296"/>
                    </a:lnTo>
                    <a:lnTo>
                      <a:pt x="552" y="2292"/>
                    </a:lnTo>
                    <a:lnTo>
                      <a:pt x="514" y="2281"/>
                    </a:lnTo>
                    <a:lnTo>
                      <a:pt x="479" y="2264"/>
                    </a:lnTo>
                    <a:lnTo>
                      <a:pt x="468" y="2257"/>
                    </a:lnTo>
                    <a:lnTo>
                      <a:pt x="457" y="2249"/>
                    </a:lnTo>
                    <a:lnTo>
                      <a:pt x="418" y="2217"/>
                    </a:lnTo>
                    <a:lnTo>
                      <a:pt x="380" y="2176"/>
                    </a:lnTo>
                    <a:lnTo>
                      <a:pt x="334" y="2119"/>
                    </a:lnTo>
                    <a:lnTo>
                      <a:pt x="288" y="2050"/>
                    </a:lnTo>
                    <a:lnTo>
                      <a:pt x="243" y="1974"/>
                    </a:lnTo>
                    <a:lnTo>
                      <a:pt x="201" y="1891"/>
                    </a:lnTo>
                    <a:lnTo>
                      <a:pt x="162" y="1799"/>
                    </a:lnTo>
                    <a:lnTo>
                      <a:pt x="125" y="1703"/>
                    </a:lnTo>
                    <a:lnTo>
                      <a:pt x="92" y="1600"/>
                    </a:lnTo>
                    <a:lnTo>
                      <a:pt x="62" y="1491"/>
                    </a:lnTo>
                    <a:lnTo>
                      <a:pt x="41" y="1396"/>
                    </a:lnTo>
                    <a:lnTo>
                      <a:pt x="25" y="1302"/>
                    </a:lnTo>
                    <a:lnTo>
                      <a:pt x="13" y="1212"/>
                    </a:lnTo>
                    <a:lnTo>
                      <a:pt x="3" y="1125"/>
                    </a:lnTo>
                    <a:lnTo>
                      <a:pt x="0" y="1040"/>
                    </a:lnTo>
                    <a:lnTo>
                      <a:pt x="0" y="959"/>
                    </a:lnTo>
                    <a:lnTo>
                      <a:pt x="5" y="885"/>
                    </a:lnTo>
                    <a:lnTo>
                      <a:pt x="13" y="815"/>
                    </a:lnTo>
                    <a:lnTo>
                      <a:pt x="25" y="749"/>
                    </a:lnTo>
                    <a:lnTo>
                      <a:pt x="39" y="698"/>
                    </a:lnTo>
                    <a:lnTo>
                      <a:pt x="55" y="651"/>
                    </a:lnTo>
                    <a:lnTo>
                      <a:pt x="76" y="607"/>
                    </a:lnTo>
                    <a:lnTo>
                      <a:pt x="101" y="570"/>
                    </a:lnTo>
                    <a:lnTo>
                      <a:pt x="129" y="540"/>
                    </a:lnTo>
                    <a:lnTo>
                      <a:pt x="161" y="519"/>
                    </a:lnTo>
                    <a:lnTo>
                      <a:pt x="195" y="504"/>
                    </a:lnTo>
                    <a:lnTo>
                      <a:pt x="2243" y="4"/>
                    </a:lnTo>
                    <a:lnTo>
                      <a:pt x="227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32">
                  <a:defRPr/>
                </a:pPr>
                <a:endParaRPr lang="en-US">
                  <a:solidFill>
                    <a:prstClr val="black"/>
                  </a:solidFill>
                  <a:latin typeface="Calibri" panose="020F0502020204030204"/>
                  <a:ea typeface="ＭＳ Ｐゴシック" charset="0"/>
                </a:endParaRPr>
              </a:p>
            </p:txBody>
          </p:sp>
        </p:grpSp>
      </p:grpSp>
      <p:sp>
        <p:nvSpPr>
          <p:cNvPr id="27" name="Rectangle 26"/>
          <p:cNvSpPr/>
          <p:nvPr/>
        </p:nvSpPr>
        <p:spPr>
          <a:xfrm>
            <a:off x="3" y="3"/>
            <a:ext cx="7771072" cy="41365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332">
              <a:defRPr/>
            </a:pPr>
            <a:r>
              <a:rPr lang="en-US" sz="1867" b="1" cap="all" dirty="0">
                <a:solidFill>
                  <a:prstClr val="black"/>
                </a:solidFill>
                <a:latin typeface="CiscoSansTT" panose="020B0503020201020303" pitchFamily="34" charset="0"/>
                <a:cs typeface="CiscoSansTT" panose="020B0503020201020303" pitchFamily="34" charset="0"/>
              </a:rPr>
              <a:t>Cisco SDA Design &amp; Deployment 5-day Training</a:t>
            </a:r>
          </a:p>
        </p:txBody>
      </p:sp>
      <p:sp>
        <p:nvSpPr>
          <p:cNvPr id="28" name="Rectangle 27"/>
          <p:cNvSpPr/>
          <p:nvPr/>
        </p:nvSpPr>
        <p:spPr>
          <a:xfrm>
            <a:off x="7771075" y="3"/>
            <a:ext cx="4420928" cy="41365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32">
              <a:defRPr/>
            </a:pPr>
            <a:endParaRPr lang="en-US" sz="1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914332">
              <a:defRPr/>
            </a:pPr>
            <a:endParaRPr lang="en-US" sz="1400" dirty="0">
              <a:solidFill>
                <a:srgbClr val="7A1C9E"/>
              </a:solidFill>
              <a:latin typeface="Calibri" panose="020F0502020204030204"/>
            </a:endParaRP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7FFC7E7C-8545-E248-B013-A01C5074077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2285486"/>
            <a:ext cx="7391299" cy="4596071"/>
          </a:xfrm>
          <a:prstGeom prst="rect">
            <a:avLst/>
          </a:prstGeom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930FFA0C-41C3-F64E-9233-08864F15622D}"/>
              </a:ext>
            </a:extLst>
          </p:cNvPr>
          <p:cNvSpPr/>
          <p:nvPr/>
        </p:nvSpPr>
        <p:spPr>
          <a:xfrm>
            <a:off x="-1" y="1760523"/>
            <a:ext cx="7391300" cy="5249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32">
              <a:defRPr/>
            </a:pPr>
            <a:r>
              <a:rPr lang="en-US" sz="2000" b="1" dirty="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</a:rPr>
              <a:t>Training Agenda</a:t>
            </a:r>
            <a:endParaRPr lang="en-US" sz="20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36143FD5-D98F-7546-9A5E-15852CBE1467}"/>
              </a:ext>
            </a:extLst>
          </p:cNvPr>
          <p:cNvGrpSpPr/>
          <p:nvPr/>
        </p:nvGrpSpPr>
        <p:grpSpPr>
          <a:xfrm>
            <a:off x="6228492" y="1804045"/>
            <a:ext cx="447600" cy="463600"/>
            <a:chOff x="3416304" y="2022565"/>
            <a:chExt cx="548640" cy="548640"/>
          </a:xfrm>
        </p:grpSpPr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E974C0D6-4290-904C-8B92-27BAAB2511BB}"/>
                </a:ext>
              </a:extLst>
            </p:cNvPr>
            <p:cNvSpPr/>
            <p:nvPr/>
          </p:nvSpPr>
          <p:spPr>
            <a:xfrm>
              <a:off x="3416304" y="2022565"/>
              <a:ext cx="548640" cy="5486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32">
                <a:defRPr/>
              </a:pPr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62" name="Freeform 19">
              <a:extLst>
                <a:ext uri="{FF2B5EF4-FFF2-40B4-BE49-F238E27FC236}">
                  <a16:creationId xmlns:a16="http://schemas.microsoft.com/office/drawing/2014/main" id="{081F3B0B-1A1E-1249-9501-E1ECBB98AE3F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7346" y="2145789"/>
              <a:ext cx="346557" cy="302192"/>
            </a:xfrm>
            <a:custGeom>
              <a:avLst/>
              <a:gdLst>
                <a:gd name="T0" fmla="*/ 1652 w 3305"/>
                <a:gd name="T1" fmla="*/ 0 h 3139"/>
                <a:gd name="T2" fmla="*/ 2061 w 3305"/>
                <a:gd name="T3" fmla="*/ 1174 h 3139"/>
                <a:gd name="T4" fmla="*/ 3305 w 3305"/>
                <a:gd name="T5" fmla="*/ 1201 h 3139"/>
                <a:gd name="T6" fmla="*/ 2314 w 3305"/>
                <a:gd name="T7" fmla="*/ 1950 h 3139"/>
                <a:gd name="T8" fmla="*/ 2670 w 3305"/>
                <a:gd name="T9" fmla="*/ 3139 h 3139"/>
                <a:gd name="T10" fmla="*/ 1652 w 3305"/>
                <a:gd name="T11" fmla="*/ 2428 h 3139"/>
                <a:gd name="T12" fmla="*/ 631 w 3305"/>
                <a:gd name="T13" fmla="*/ 3139 h 3139"/>
                <a:gd name="T14" fmla="*/ 991 w 3305"/>
                <a:gd name="T15" fmla="*/ 1950 h 3139"/>
                <a:gd name="T16" fmla="*/ 0 w 3305"/>
                <a:gd name="T17" fmla="*/ 1197 h 3139"/>
                <a:gd name="T18" fmla="*/ 1244 w 3305"/>
                <a:gd name="T19" fmla="*/ 1174 h 3139"/>
                <a:gd name="T20" fmla="*/ 1652 w 3305"/>
                <a:gd name="T21" fmla="*/ 0 h 3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05" h="3139">
                  <a:moveTo>
                    <a:pt x="1652" y="0"/>
                  </a:moveTo>
                  <a:lnTo>
                    <a:pt x="2061" y="1174"/>
                  </a:lnTo>
                  <a:lnTo>
                    <a:pt x="3305" y="1201"/>
                  </a:lnTo>
                  <a:lnTo>
                    <a:pt x="2314" y="1950"/>
                  </a:lnTo>
                  <a:lnTo>
                    <a:pt x="2670" y="3139"/>
                  </a:lnTo>
                  <a:lnTo>
                    <a:pt x="1652" y="2428"/>
                  </a:lnTo>
                  <a:lnTo>
                    <a:pt x="631" y="3139"/>
                  </a:lnTo>
                  <a:lnTo>
                    <a:pt x="991" y="1950"/>
                  </a:lnTo>
                  <a:lnTo>
                    <a:pt x="0" y="1197"/>
                  </a:lnTo>
                  <a:lnTo>
                    <a:pt x="1244" y="1174"/>
                  </a:lnTo>
                  <a:lnTo>
                    <a:pt x="1652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32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937340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6096000" y="981759"/>
            <a:ext cx="6096000" cy="98855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32">
              <a:defRPr/>
            </a:pPr>
            <a:endParaRPr lang="en-US" kern="0" dirty="0">
              <a:solidFill>
                <a:prstClr val="black">
                  <a:lumMod val="75000"/>
                  <a:lumOff val="25000"/>
                </a:prstClr>
              </a:solidFill>
              <a:latin typeface="Arial" pitchFamily="34" charset="0"/>
              <a:cs typeface="Arial" pitchFamily="34" charset="0"/>
            </a:endParaRPr>
          </a:p>
          <a:p>
            <a:pPr defTabSz="1218896">
              <a:defRPr/>
            </a:pPr>
            <a:endParaRPr lang="en-US" sz="1200" b="1" dirty="0">
              <a:solidFill>
                <a:prstClr val="black"/>
              </a:solidFill>
              <a:latin typeface="CiscoSansTT" panose="020B0503020201020303" pitchFamily="34" charset="0"/>
              <a:cs typeface="CiscoSansTT" panose="020B0503020201020303" pitchFamily="34" charset="0"/>
            </a:endParaRPr>
          </a:p>
          <a:p>
            <a:pPr defTabSz="1218896">
              <a:defRPr/>
            </a:pPr>
            <a:r>
              <a:rPr lang="en-US" sz="1200" b="1" dirty="0">
                <a:solidFill>
                  <a:prstClr val="black"/>
                </a:solidFill>
                <a:latin typeface="CiscoSansTT" panose="020B0503020201020303" pitchFamily="34" charset="0"/>
                <a:cs typeface="CiscoSansTT" panose="020B0503020201020303" pitchFamily="34" charset="0"/>
              </a:rPr>
              <a:t>Number of Participants </a:t>
            </a:r>
            <a:r>
              <a:rPr lang="en-US" sz="1200" dirty="0">
                <a:solidFill>
                  <a:prstClr val="black"/>
                </a:solidFill>
                <a:latin typeface="CiscoSansTT" panose="020B0503020201020303" pitchFamily="34" charset="0"/>
                <a:cs typeface="CiscoSansTT" panose="020B0503020201020303" pitchFamily="34" charset="0"/>
              </a:rPr>
              <a:t>Up to 28 Live attendance on site + </a:t>
            </a:r>
            <a:r>
              <a:rPr lang="en-US" sz="1200" dirty="0" err="1">
                <a:solidFill>
                  <a:prstClr val="black"/>
                </a:solidFill>
                <a:latin typeface="CiscoSansTT" panose="020B0503020201020303" pitchFamily="34" charset="0"/>
                <a:cs typeface="CiscoSansTT" panose="020B0503020201020303" pitchFamily="34" charset="0"/>
              </a:rPr>
              <a:t>Webex</a:t>
            </a:r>
            <a:r>
              <a:rPr lang="en-US" sz="1200" dirty="0">
                <a:solidFill>
                  <a:prstClr val="black"/>
                </a:solidFill>
                <a:latin typeface="CiscoSansTT" panose="020B0503020201020303" pitchFamily="34" charset="0"/>
                <a:cs typeface="CiscoSansTT" panose="020B0503020201020303" pitchFamily="34" charset="0"/>
              </a:rPr>
              <a:t> for Lectures</a:t>
            </a:r>
          </a:p>
          <a:p>
            <a:pPr defTabSz="1218896">
              <a:defRPr/>
            </a:pPr>
            <a:r>
              <a:rPr lang="en-US" sz="1200" b="1" dirty="0">
                <a:solidFill>
                  <a:prstClr val="black"/>
                </a:solidFill>
                <a:latin typeface="CiscoSansTT" panose="020B0503020201020303" pitchFamily="34" charset="0"/>
                <a:cs typeface="CiscoSansTT" panose="020B0503020201020303" pitchFamily="34" charset="0"/>
              </a:rPr>
              <a:t>Target Audience: </a:t>
            </a:r>
            <a:r>
              <a:rPr lang="en-US" sz="1200" dirty="0">
                <a:solidFill>
                  <a:prstClr val="black"/>
                </a:solidFill>
                <a:latin typeface="CiscoSansTT" panose="020B0503020201020303" pitchFamily="34" charset="0"/>
                <a:cs typeface="CiscoSansTT" panose="020B0503020201020303" pitchFamily="34" charset="0"/>
              </a:rPr>
              <a:t>Post Sales Partner Field Engineers specializing in SDWAN / SDA &amp; DNAC and </a:t>
            </a:r>
            <a:r>
              <a:rPr lang="en-US" sz="1200" dirty="0" err="1">
                <a:solidFill>
                  <a:prstClr val="black"/>
                </a:solidFill>
                <a:latin typeface="CiscoSansTT" panose="020B0503020201020303" pitchFamily="34" charset="0"/>
                <a:cs typeface="CiscoSansTT" panose="020B0503020201020303" pitchFamily="34" charset="0"/>
              </a:rPr>
              <a:t>Wifi</a:t>
            </a:r>
            <a:endParaRPr lang="en-US" sz="1200" dirty="0">
              <a:solidFill>
                <a:prstClr val="black"/>
              </a:solidFill>
              <a:latin typeface="CiscoSansTT" panose="020B0503020201020303" pitchFamily="34" charset="0"/>
              <a:cs typeface="CiscoSansTT" panose="020B0503020201020303" pitchFamily="34" charset="0"/>
            </a:endParaRPr>
          </a:p>
          <a:p>
            <a:pPr defTabSz="1218896">
              <a:defRPr/>
            </a:pPr>
            <a:r>
              <a:rPr lang="en-US" sz="1200" b="1" dirty="0">
                <a:solidFill>
                  <a:prstClr val="black"/>
                </a:solidFill>
                <a:latin typeface="CiscoSansTT" panose="020B0503020201020303" pitchFamily="34" charset="0"/>
                <a:cs typeface="CiscoSansTT" panose="020B0503020201020303" pitchFamily="34" charset="0"/>
              </a:rPr>
              <a:t>Location: </a:t>
            </a:r>
            <a:r>
              <a:rPr lang="en-US" sz="1200" dirty="0">
                <a:solidFill>
                  <a:prstClr val="black"/>
                </a:solidFill>
                <a:latin typeface="CiscoSansTT" panose="020B0503020201020303" pitchFamily="34" charset="0"/>
                <a:cs typeface="CiscoSansTT" panose="020B0503020201020303" pitchFamily="34" charset="0"/>
              </a:rPr>
              <a:t>Delivered by Cisco TAC Team in Cisco Brussels Office, Belgium</a:t>
            </a:r>
          </a:p>
          <a:p>
            <a:pPr defTabSz="1218896">
              <a:defRPr/>
            </a:pPr>
            <a:r>
              <a:rPr lang="en-US" sz="1200" dirty="0">
                <a:solidFill>
                  <a:prstClr val="black"/>
                </a:solidFill>
                <a:latin typeface="CiscoSansTT" panose="020B0503020201020303" pitchFamily="34" charset="0"/>
                <a:cs typeface="CiscoSansTT" panose="020B0503020201020303" pitchFamily="34" charset="0"/>
              </a:rPr>
              <a:t>.</a:t>
            </a:r>
          </a:p>
          <a:p>
            <a:pPr algn="ctr" defTabSz="914332">
              <a:defRPr/>
            </a:pPr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7923972" y="1968033"/>
            <a:ext cx="4268029" cy="538728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32">
              <a:defRPr/>
            </a:pPr>
            <a:r>
              <a:rPr lang="en-US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Day 3 – SD-WAN</a:t>
            </a:r>
          </a:p>
        </p:txBody>
      </p:sp>
      <p:sp>
        <p:nvSpPr>
          <p:cNvPr id="33" name="Rectangle 32"/>
          <p:cNvSpPr/>
          <p:nvPr/>
        </p:nvSpPr>
        <p:spPr>
          <a:xfrm>
            <a:off x="7923972" y="2506763"/>
            <a:ext cx="4279381" cy="435123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332">
              <a:defRPr/>
            </a:pPr>
            <a:endParaRPr lang="en-US" sz="1200" b="1" dirty="0">
              <a:solidFill>
                <a:prstClr val="black"/>
              </a:solidFill>
              <a:latin typeface="CiscoSansTT" panose="020B0503020201020303" pitchFamily="34" charset="0"/>
              <a:ea typeface="ＭＳ Ｐゴシック" charset="0"/>
              <a:cs typeface="CiscoSansTT" panose="020B0503020201020303" pitchFamily="34" charset="0"/>
            </a:endParaRPr>
          </a:p>
          <a:p>
            <a:pPr defTabSz="914332">
              <a:defRPr/>
            </a:pPr>
            <a:endParaRPr lang="en-US" sz="1200" b="1" dirty="0">
              <a:solidFill>
                <a:prstClr val="black"/>
              </a:solidFill>
              <a:latin typeface="CiscoSansTT" panose="020B0503020201020303" pitchFamily="34" charset="0"/>
              <a:ea typeface="ＭＳ Ｐゴシック" charset="0"/>
              <a:cs typeface="CiscoSansTT" panose="020B0503020201020303" pitchFamily="34" charset="0"/>
            </a:endParaRPr>
          </a:p>
          <a:p>
            <a:pPr defTabSz="914332">
              <a:defRPr/>
            </a:pPr>
            <a:endParaRPr lang="en-US" sz="1200" b="1" dirty="0">
              <a:solidFill>
                <a:prstClr val="black"/>
              </a:solidFill>
              <a:latin typeface="CiscoSansTT" panose="020B0503020201020303" pitchFamily="34" charset="0"/>
              <a:ea typeface="ＭＳ Ｐゴシック" charset="0"/>
              <a:cs typeface="CiscoSansTT" panose="020B0503020201020303" pitchFamily="34" charset="0"/>
            </a:endParaRPr>
          </a:p>
          <a:p>
            <a:pPr defTabSz="914332">
              <a:defRPr/>
            </a:pPr>
            <a:endParaRPr lang="en-US" sz="1200" b="1" dirty="0">
              <a:solidFill>
                <a:prstClr val="black"/>
              </a:solidFill>
              <a:latin typeface="CiscoSansTT" panose="020B0503020201020303" pitchFamily="34" charset="0"/>
              <a:ea typeface="ＭＳ Ｐゴシック" charset="0"/>
              <a:cs typeface="CiscoSansTT" panose="020B0503020201020303" pitchFamily="34" charset="0"/>
            </a:endParaRPr>
          </a:p>
          <a:p>
            <a:pPr defTabSz="914332">
              <a:defRPr/>
            </a:pPr>
            <a:endParaRPr lang="en-US" sz="1200" b="1" dirty="0">
              <a:solidFill>
                <a:prstClr val="black"/>
              </a:solidFill>
              <a:latin typeface="CiscoSansTT" panose="020B0503020201020303" pitchFamily="34" charset="0"/>
              <a:ea typeface="ＭＳ Ｐゴシック" charset="0"/>
              <a:cs typeface="CiscoSansTT" panose="020B0503020201020303" pitchFamily="34" charset="0"/>
            </a:endParaRPr>
          </a:p>
          <a:p>
            <a:pPr defTabSz="914332">
              <a:defRPr/>
            </a:pPr>
            <a:endParaRPr lang="en-US" sz="1200" b="1" dirty="0">
              <a:solidFill>
                <a:prstClr val="black"/>
              </a:solidFill>
              <a:latin typeface="CiscoSansTT" panose="020B0503020201020303" pitchFamily="34" charset="0"/>
              <a:ea typeface="ＭＳ Ｐゴシック" charset="0"/>
              <a:cs typeface="CiscoSansTT" panose="020B0503020201020303" pitchFamily="34" charset="0"/>
            </a:endParaRPr>
          </a:p>
          <a:p>
            <a:pPr defTabSz="914332">
              <a:defRPr/>
            </a:pPr>
            <a:endParaRPr lang="en-US" sz="1200" b="1" dirty="0">
              <a:solidFill>
                <a:prstClr val="black"/>
              </a:solidFill>
              <a:latin typeface="CiscoSansTT" panose="020B0503020201020303" pitchFamily="34" charset="0"/>
              <a:ea typeface="ＭＳ Ｐゴシック" charset="0"/>
              <a:cs typeface="CiscoSansTT" panose="020B0503020201020303" pitchFamily="34" charset="0"/>
            </a:endParaRPr>
          </a:p>
          <a:p>
            <a:pPr defTabSz="914332">
              <a:defRPr/>
            </a:pPr>
            <a:r>
              <a:rPr lang="en-US" sz="1200" b="1" dirty="0">
                <a:solidFill>
                  <a:prstClr val="black"/>
                </a:solidFill>
                <a:latin typeface="CiscoSansTT" panose="020B0503020201020303" pitchFamily="34" charset="0"/>
                <a:ea typeface="ＭＳ Ｐゴシック" charset="0"/>
                <a:cs typeface="CiscoSansTT" panose="020B0503020201020303" pitchFamily="34" charset="0"/>
              </a:rPr>
              <a:t>Morning Lecture 4h</a:t>
            </a:r>
          </a:p>
          <a:p>
            <a:pPr marL="228594" indent="-228594" defTabSz="914332"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prstClr val="black"/>
                </a:solidFill>
                <a:latin typeface="CiscoSansTT" panose="020B0503020201020303" pitchFamily="34" charset="0"/>
                <a:ea typeface="ＭＳ Ｐゴシック" charset="0"/>
                <a:cs typeface="CiscoSansTT" panose="020B0503020201020303" pitchFamily="34" charset="0"/>
              </a:rPr>
              <a:t>Technical Intro</a:t>
            </a:r>
          </a:p>
          <a:p>
            <a:pPr marL="228594" indent="-228594" defTabSz="914332"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prstClr val="black"/>
                </a:solidFill>
                <a:latin typeface="CiscoSansTT" panose="020B0503020201020303" pitchFamily="34" charset="0"/>
                <a:ea typeface="ＭＳ Ｐゴシック" charset="0"/>
                <a:cs typeface="CiscoSansTT" panose="020B0503020201020303" pitchFamily="34" charset="0"/>
              </a:rPr>
              <a:t>Deployment and troubleshooting </a:t>
            </a:r>
          </a:p>
          <a:p>
            <a:pPr marL="228594" indent="-228594" defTabSz="914332"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prstClr val="black"/>
                </a:solidFill>
                <a:latin typeface="CiscoSansTT" panose="020B0503020201020303" pitchFamily="34" charset="0"/>
                <a:ea typeface="ＭＳ Ｐゴシック" charset="0"/>
                <a:cs typeface="CiscoSansTT" panose="020B0503020201020303" pitchFamily="34" charset="0"/>
              </a:rPr>
              <a:t>Control-plane - </a:t>
            </a:r>
          </a:p>
          <a:p>
            <a:pPr marL="228594" indent="-228594" defTabSz="914332"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prstClr val="black"/>
                </a:solidFill>
                <a:latin typeface="CiscoSansTT" panose="020B0503020201020303" pitchFamily="34" charset="0"/>
                <a:ea typeface="ＭＳ Ｐゴシック" charset="0"/>
                <a:cs typeface="CiscoSansTT" panose="020B0503020201020303" pitchFamily="34" charset="0"/>
              </a:rPr>
              <a:t>ZTP / bootstrapping, PNP portal</a:t>
            </a:r>
          </a:p>
          <a:p>
            <a:pPr marL="228594" indent="-228594" defTabSz="914332"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prstClr val="black"/>
                </a:solidFill>
                <a:latin typeface="CiscoSansTT" panose="020B0503020201020303" pitchFamily="34" charset="0"/>
                <a:ea typeface="ＭＳ Ｐゴシック" charset="0"/>
                <a:cs typeface="CiscoSansTT" panose="020B0503020201020303" pitchFamily="34" charset="0"/>
              </a:rPr>
              <a:t>SUDI &amp; Cloud based deployments </a:t>
            </a:r>
          </a:p>
          <a:p>
            <a:pPr marL="228594" indent="-228594" defTabSz="914332"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prstClr val="black"/>
                </a:solidFill>
                <a:latin typeface="CiscoSansTT" panose="020B0503020201020303" pitchFamily="34" charset="0"/>
                <a:ea typeface="ＭＳ Ｐゴシック" charset="0"/>
                <a:cs typeface="CiscoSansTT" panose="020B0503020201020303" pitchFamily="34" charset="0"/>
              </a:rPr>
              <a:t>Control connections troubleshooting and best practices</a:t>
            </a:r>
          </a:p>
          <a:p>
            <a:pPr marL="228594" indent="-228594" defTabSz="914332">
              <a:buFont typeface="Arial" panose="020B0604020202020204" pitchFamily="34" charset="0"/>
              <a:buChar char="•"/>
              <a:defRPr/>
            </a:pPr>
            <a:r>
              <a:rPr lang="en-US" sz="1200" dirty="0" err="1">
                <a:solidFill>
                  <a:prstClr val="black"/>
                </a:solidFill>
                <a:latin typeface="CiscoSansTT" panose="020B0503020201020303" pitchFamily="34" charset="0"/>
                <a:ea typeface="ＭＳ Ｐゴシック" charset="0"/>
                <a:cs typeface="CiscoSansTT" panose="020B0503020201020303" pitchFamily="34" charset="0"/>
              </a:rPr>
              <a:t>Dataplane</a:t>
            </a:r>
            <a:endParaRPr lang="en-US" sz="1200" dirty="0">
              <a:solidFill>
                <a:prstClr val="black"/>
              </a:solidFill>
              <a:latin typeface="CiscoSansTT" panose="020B0503020201020303" pitchFamily="34" charset="0"/>
              <a:ea typeface="ＭＳ Ｐゴシック" charset="0"/>
              <a:cs typeface="CiscoSansTT" panose="020B0503020201020303" pitchFamily="34" charset="0"/>
            </a:endParaRPr>
          </a:p>
          <a:p>
            <a:pPr marL="228594" indent="-228594" defTabSz="914332"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prstClr val="black"/>
                </a:solidFill>
                <a:latin typeface="CiscoSansTT" panose="020B0503020201020303" pitchFamily="34" charset="0"/>
                <a:ea typeface="ＭＳ Ｐゴシック" charset="0"/>
                <a:cs typeface="CiscoSansTT" panose="020B0503020201020303" pitchFamily="34" charset="0"/>
              </a:rPr>
              <a:t>Edge Health </a:t>
            </a:r>
          </a:p>
          <a:p>
            <a:pPr marL="228594" indent="-228594" defTabSz="914332"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prstClr val="black"/>
                </a:solidFill>
                <a:latin typeface="CiscoSansTT" panose="020B0503020201020303" pitchFamily="34" charset="0"/>
                <a:ea typeface="ＭＳ Ｐゴシック" charset="0"/>
                <a:cs typeface="CiscoSansTT" panose="020B0503020201020303" pitchFamily="34" charset="0"/>
              </a:rPr>
              <a:t>Controllers - </a:t>
            </a:r>
            <a:r>
              <a:rPr lang="en-US" sz="1200" dirty="0" err="1">
                <a:solidFill>
                  <a:prstClr val="black"/>
                </a:solidFill>
                <a:latin typeface="CiscoSansTT" panose="020B0503020201020303" pitchFamily="34" charset="0"/>
                <a:ea typeface="ＭＳ Ｐゴシック" charset="0"/>
                <a:cs typeface="CiscoSansTT" panose="020B0503020201020303" pitchFamily="34" charset="0"/>
              </a:rPr>
              <a:t>vmanage</a:t>
            </a:r>
            <a:r>
              <a:rPr lang="en-US" sz="1200" dirty="0">
                <a:solidFill>
                  <a:prstClr val="black"/>
                </a:solidFill>
                <a:latin typeface="CiscoSansTT" panose="020B0503020201020303" pitchFamily="34" charset="0"/>
                <a:ea typeface="ＭＳ Ｐゴシック" charset="0"/>
                <a:cs typeface="CiscoSansTT" panose="020B0503020201020303" pitchFamily="34" charset="0"/>
              </a:rPr>
              <a:t> system check [+ backend </a:t>
            </a:r>
            <a:r>
              <a:rPr lang="en-US" sz="1200" dirty="0" err="1">
                <a:solidFill>
                  <a:prstClr val="black"/>
                </a:solidFill>
                <a:latin typeface="CiscoSansTT" panose="020B0503020201020303" pitchFamily="34" charset="0"/>
                <a:ea typeface="ＭＳ Ｐゴシック" charset="0"/>
                <a:cs typeface="CiscoSansTT" panose="020B0503020201020303" pitchFamily="34" charset="0"/>
              </a:rPr>
              <a:t>vmware</a:t>
            </a:r>
            <a:r>
              <a:rPr lang="en-US" sz="1200" dirty="0">
                <a:solidFill>
                  <a:prstClr val="black"/>
                </a:solidFill>
                <a:latin typeface="CiscoSansTT" panose="020B0503020201020303" pitchFamily="34" charset="0"/>
                <a:ea typeface="ＭＳ Ｐゴシック" charset="0"/>
                <a:cs typeface="CiscoSansTT" panose="020B0503020201020303" pitchFamily="34" charset="0"/>
              </a:rPr>
              <a:t> monitoring]</a:t>
            </a:r>
          </a:p>
          <a:p>
            <a:pPr marL="228594" indent="-228594" defTabSz="914332">
              <a:buFont typeface="Arial" panose="020B0604020202020204" pitchFamily="34" charset="0"/>
              <a:buChar char="•"/>
              <a:defRPr/>
            </a:pPr>
            <a:r>
              <a:rPr lang="en-US" sz="1200" dirty="0" err="1">
                <a:solidFill>
                  <a:prstClr val="black"/>
                </a:solidFill>
                <a:latin typeface="CiscoSansTT" panose="020B0503020201020303" pitchFamily="34" charset="0"/>
                <a:ea typeface="ＭＳ Ｐゴシック" charset="0"/>
                <a:cs typeface="CiscoSansTT" panose="020B0503020201020303" pitchFamily="34" charset="0"/>
              </a:rPr>
              <a:t>cEdge</a:t>
            </a:r>
            <a:r>
              <a:rPr lang="en-US" sz="1200" dirty="0">
                <a:solidFill>
                  <a:prstClr val="black"/>
                </a:solidFill>
                <a:latin typeface="CiscoSansTT" panose="020B0503020201020303" pitchFamily="34" charset="0"/>
                <a:ea typeface="ＭＳ Ｐゴシック" charset="0"/>
                <a:cs typeface="CiscoSansTT" panose="020B0503020201020303" pitchFamily="34" charset="0"/>
              </a:rPr>
              <a:t> templates push problems [20-30 minutes]</a:t>
            </a:r>
          </a:p>
          <a:p>
            <a:pPr marL="228594" indent="-228594" defTabSz="914332"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prstClr val="black"/>
                </a:solidFill>
                <a:latin typeface="CiscoSansTT" panose="020B0503020201020303" pitchFamily="34" charset="0"/>
                <a:ea typeface="ＭＳ Ｐゴシック" charset="0"/>
                <a:cs typeface="CiscoSansTT" panose="020B0503020201020303" pitchFamily="34" charset="0"/>
              </a:rPr>
              <a:t>API troubleshooting?</a:t>
            </a:r>
          </a:p>
          <a:p>
            <a:pPr marL="228594" indent="-228594" defTabSz="914332">
              <a:buFont typeface="Arial" panose="020B0604020202020204" pitchFamily="34" charset="0"/>
              <a:buChar char="•"/>
              <a:defRPr/>
            </a:pPr>
            <a:r>
              <a:rPr lang="en-US" sz="1200" dirty="0" err="1">
                <a:solidFill>
                  <a:prstClr val="black"/>
                </a:solidFill>
                <a:latin typeface="CiscoSansTT" panose="020B0503020201020303" pitchFamily="34" charset="0"/>
                <a:ea typeface="ＭＳ Ｐゴシック" charset="0"/>
                <a:cs typeface="CiscoSansTT" panose="020B0503020201020303" pitchFamily="34" charset="0"/>
              </a:rPr>
              <a:t>Vmanage</a:t>
            </a:r>
            <a:r>
              <a:rPr lang="en-US" sz="1200" dirty="0">
                <a:solidFill>
                  <a:prstClr val="black"/>
                </a:solidFill>
                <a:latin typeface="CiscoSansTT" panose="020B0503020201020303" pitchFamily="34" charset="0"/>
                <a:ea typeface="ＭＳ Ｐゴシック" charset="0"/>
                <a:cs typeface="CiscoSansTT" panose="020B0503020201020303" pitchFamily="34" charset="0"/>
              </a:rPr>
              <a:t> clustering - disaster recovery</a:t>
            </a:r>
            <a:endParaRPr lang="en-US" sz="1200" b="1" dirty="0">
              <a:solidFill>
                <a:prstClr val="black"/>
              </a:solidFill>
              <a:latin typeface="CiscoSansTT" panose="020B0503020201020303" pitchFamily="34" charset="0"/>
              <a:ea typeface="ＭＳ Ｐゴシック" charset="0"/>
              <a:cs typeface="CiscoSansTT" panose="020B0503020201020303" pitchFamily="34" charset="0"/>
            </a:endParaRPr>
          </a:p>
          <a:p>
            <a:pPr marL="228594" indent="-228594" defTabSz="914332"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prstClr val="black"/>
                </a:solidFill>
                <a:latin typeface="CiscoSansTT" panose="020B0503020201020303" pitchFamily="34" charset="0"/>
                <a:ea typeface="ＭＳ Ｐゴシック" charset="0"/>
                <a:cs typeface="CiscoSansTT" panose="020B0503020201020303" pitchFamily="34" charset="0"/>
              </a:rPr>
              <a:t>TAC cases: What to collect?</a:t>
            </a:r>
          </a:p>
          <a:p>
            <a:pPr marL="228594" indent="-228594" defTabSz="914332"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prstClr val="black"/>
                </a:solidFill>
                <a:latin typeface="CiscoSansTT" panose="020B0503020201020303" pitchFamily="34" charset="0"/>
                <a:ea typeface="ＭＳ Ｐゴシック" charset="0"/>
                <a:cs typeface="CiscoSansTT" panose="020B0503020201020303" pitchFamily="34" charset="0"/>
              </a:rPr>
              <a:t>Best Practices/Tunnel scaling / parameter tuning/</a:t>
            </a:r>
          </a:p>
          <a:p>
            <a:pPr marL="228594" indent="-228594" defTabSz="914332"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prstClr val="black"/>
                </a:solidFill>
                <a:latin typeface="CiscoSansTT" panose="020B0503020201020303" pitchFamily="34" charset="0"/>
                <a:ea typeface="ＭＳ Ｐゴシック" charset="0"/>
                <a:cs typeface="CiscoSansTT" panose="020B0503020201020303" pitchFamily="34" charset="0"/>
              </a:rPr>
              <a:t>Brown field migration/underlay integration NAT / pitfall / practices</a:t>
            </a:r>
          </a:p>
          <a:p>
            <a:pPr defTabSz="914332">
              <a:defRPr/>
            </a:pPr>
            <a:endParaRPr lang="en-US" sz="1200" b="1" dirty="0">
              <a:solidFill>
                <a:prstClr val="black"/>
              </a:solidFill>
              <a:latin typeface="CiscoSansTT" panose="020B0503020201020303" pitchFamily="34" charset="0"/>
              <a:ea typeface="ＭＳ Ｐゴシック" charset="0"/>
              <a:cs typeface="CiscoSansTT" panose="020B0503020201020303" pitchFamily="34" charset="0"/>
            </a:endParaRPr>
          </a:p>
          <a:p>
            <a:pPr defTabSz="914332">
              <a:defRPr/>
            </a:pPr>
            <a:r>
              <a:rPr lang="en-US" sz="1200" b="1" dirty="0">
                <a:solidFill>
                  <a:prstClr val="black"/>
                </a:solidFill>
                <a:latin typeface="CiscoSansTT" panose="020B0503020201020303" pitchFamily="34" charset="0"/>
                <a:ea typeface="ＭＳ Ｐゴシック" charset="0"/>
                <a:cs typeface="CiscoSansTT" panose="020B0503020201020303" pitchFamily="34" charset="0"/>
              </a:rPr>
              <a:t>Afternoon Lab 4h</a:t>
            </a:r>
          </a:p>
          <a:p>
            <a:pPr defTabSz="914332">
              <a:defRPr/>
            </a:pPr>
            <a:endParaRPr lang="en-US" sz="1200" b="1" dirty="0">
              <a:solidFill>
                <a:prstClr val="black"/>
              </a:solidFill>
              <a:latin typeface="CiscoSansTT" panose="020B0503020201020303" pitchFamily="34" charset="0"/>
              <a:ea typeface="ＭＳ Ｐゴシック" charset="0"/>
              <a:cs typeface="CiscoSansTT" panose="020B0503020201020303" pitchFamily="34" charset="0"/>
            </a:endParaRPr>
          </a:p>
          <a:p>
            <a:pPr defTabSz="914332">
              <a:defRPr/>
            </a:pPr>
            <a:r>
              <a:rPr lang="en-US" sz="1200" dirty="0">
                <a:solidFill>
                  <a:prstClr val="black"/>
                </a:solidFill>
                <a:latin typeface="CiscoSansTT" panose="020B0503020201020303" pitchFamily="34" charset="0"/>
                <a:ea typeface="ＭＳ Ｐゴシック" charset="0"/>
                <a:cs typeface="CiscoSansTT" panose="020B0503020201020303" pitchFamily="34" charset="0"/>
              </a:rPr>
              <a:t>Advanced SDWAN troubleshooting </a:t>
            </a:r>
          </a:p>
          <a:p>
            <a:pPr defTabSz="914332">
              <a:defRPr/>
            </a:pPr>
            <a:endParaRPr lang="en-US" sz="1200" dirty="0">
              <a:solidFill>
                <a:prstClr val="black"/>
              </a:solidFill>
              <a:latin typeface="CiscoSansTT" panose="020B0503020201020303" pitchFamily="34" charset="0"/>
              <a:ea typeface="ＭＳ Ｐゴシック" charset="0"/>
              <a:cs typeface="CiscoSansTT" panose="020B0503020201020303" pitchFamily="34" charset="0"/>
            </a:endParaRPr>
          </a:p>
          <a:p>
            <a:pPr defTabSz="914332">
              <a:defRPr/>
            </a:pPr>
            <a:endParaRPr lang="en-US" sz="1200" dirty="0">
              <a:solidFill>
                <a:prstClr val="black"/>
              </a:solidFill>
              <a:latin typeface="CiscoSansTT" panose="020B0503020201020303" pitchFamily="34" charset="0"/>
              <a:ea typeface="ＭＳ Ｐゴシック" charset="0"/>
              <a:cs typeface="CiscoSansTT" panose="020B0503020201020303" pitchFamily="34" charset="0"/>
            </a:endParaRPr>
          </a:p>
          <a:p>
            <a:pPr defTabSz="914332">
              <a:defRPr/>
            </a:pPr>
            <a:endParaRPr lang="en-US" sz="1200" dirty="0">
              <a:solidFill>
                <a:prstClr val="black"/>
              </a:solidFill>
              <a:latin typeface="CiscoSansTT" panose="020B0503020201020303" pitchFamily="34" charset="0"/>
              <a:ea typeface="ＭＳ Ｐゴシック" charset="0"/>
              <a:cs typeface="CiscoSansTT" panose="020B0503020201020303" pitchFamily="34" charset="0"/>
            </a:endParaRPr>
          </a:p>
          <a:p>
            <a:pPr defTabSz="914332">
              <a:defRPr/>
            </a:pPr>
            <a:endParaRPr lang="en-US" sz="1200" dirty="0">
              <a:solidFill>
                <a:prstClr val="black"/>
              </a:solidFill>
              <a:latin typeface="CiscoSansTT" panose="020B0503020201020303" pitchFamily="34" charset="0"/>
              <a:ea typeface="ＭＳ Ｐゴシック" charset="0"/>
              <a:cs typeface="CiscoSansTT" panose="020B0503020201020303" pitchFamily="34" charset="0"/>
            </a:endParaRPr>
          </a:p>
          <a:p>
            <a:pPr defTabSz="914332">
              <a:defRPr/>
            </a:pPr>
            <a:endParaRPr lang="en-US" sz="1200" dirty="0">
              <a:solidFill>
                <a:prstClr val="black"/>
              </a:solidFill>
              <a:latin typeface="CiscoSansTT" panose="020B0503020201020303" pitchFamily="34" charset="0"/>
              <a:ea typeface="ＭＳ Ｐゴシック" charset="0"/>
              <a:cs typeface="CiscoSansTT" panose="020B0503020201020303" pitchFamily="34" charset="0"/>
            </a:endParaRPr>
          </a:p>
          <a:p>
            <a:pPr defTabSz="914332">
              <a:defRPr/>
            </a:pPr>
            <a:endParaRPr lang="en-US" sz="1200" dirty="0">
              <a:solidFill>
                <a:prstClr val="black"/>
              </a:solidFill>
              <a:latin typeface="CiscoSansTT" panose="020B0503020201020303" pitchFamily="34" charset="0"/>
              <a:ea typeface="ＭＳ Ｐゴシック" charset="0"/>
              <a:cs typeface="CiscoSansTT" panose="020B0503020201020303" pitchFamily="34" charset="0"/>
            </a:endParaRPr>
          </a:p>
          <a:p>
            <a:pPr algn="ctr" defTabSz="914332">
              <a:defRPr/>
            </a:pPr>
            <a:endParaRPr lang="en-US" sz="12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413656"/>
            <a:ext cx="6096000" cy="59330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32">
              <a:defRPr/>
            </a:pPr>
            <a:r>
              <a:rPr lang="en-US" sz="2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Overview </a:t>
            </a:r>
          </a:p>
        </p:txBody>
      </p:sp>
      <p:sp>
        <p:nvSpPr>
          <p:cNvPr id="5" name="Rectangle 4"/>
          <p:cNvSpPr/>
          <p:nvPr/>
        </p:nvSpPr>
        <p:spPr>
          <a:xfrm>
            <a:off x="6096000" y="413655"/>
            <a:ext cx="6096000" cy="5933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32">
              <a:defRPr/>
            </a:pPr>
            <a:r>
              <a:rPr lang="en-US" sz="2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Logistics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195" y="1006964"/>
            <a:ext cx="6096000" cy="9759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32">
              <a:defRPr/>
            </a:pPr>
            <a:endParaRPr lang="en-US" kern="0" dirty="0">
              <a:solidFill>
                <a:prstClr val="black">
                  <a:lumMod val="75000"/>
                  <a:lumOff val="25000"/>
                </a:prstClr>
              </a:solidFill>
              <a:latin typeface="Arial" pitchFamily="34" charset="0"/>
              <a:cs typeface="Arial" pitchFamily="34" charset="0"/>
            </a:endParaRPr>
          </a:p>
          <a:p>
            <a:pPr defTabSz="1218896">
              <a:defRPr/>
            </a:pPr>
            <a:endParaRPr lang="en-US" sz="1200" dirty="0">
              <a:solidFill>
                <a:prstClr val="black"/>
              </a:solidFill>
              <a:latin typeface="CiscoSansTT" panose="020B0503020201020303" pitchFamily="34" charset="0"/>
              <a:cs typeface="CiscoSansTT" panose="020B0503020201020303" pitchFamily="34" charset="0"/>
            </a:endParaRPr>
          </a:p>
          <a:p>
            <a:pPr defTabSz="1218896">
              <a:defRPr/>
            </a:pPr>
            <a:endParaRPr lang="en-US" sz="1200" dirty="0">
              <a:solidFill>
                <a:prstClr val="black"/>
              </a:solidFill>
              <a:latin typeface="CiscoSansTT" panose="020B0503020201020303" pitchFamily="34" charset="0"/>
              <a:cs typeface="CiscoSansTT" panose="020B0503020201020303" pitchFamily="34" charset="0"/>
            </a:endParaRPr>
          </a:p>
          <a:p>
            <a:pPr defTabSz="1218896">
              <a:defRPr/>
            </a:pPr>
            <a:endParaRPr lang="en-US" sz="1200" b="1" dirty="0">
              <a:solidFill>
                <a:prstClr val="black"/>
              </a:solidFill>
              <a:latin typeface="CiscoSansTT" panose="020B0503020201020303" pitchFamily="34" charset="0"/>
              <a:cs typeface="CiscoSansTT" panose="020B0503020201020303" pitchFamily="34" charset="0"/>
            </a:endParaRPr>
          </a:p>
          <a:p>
            <a:pPr defTabSz="1218896">
              <a:defRPr/>
            </a:pPr>
            <a:endParaRPr lang="en-US" sz="1200" b="1" dirty="0">
              <a:solidFill>
                <a:prstClr val="black"/>
              </a:solidFill>
              <a:latin typeface="CiscoSansTT" panose="020B0503020201020303" pitchFamily="34" charset="0"/>
              <a:cs typeface="CiscoSansTT" panose="020B0503020201020303" pitchFamily="34" charset="0"/>
            </a:endParaRPr>
          </a:p>
          <a:p>
            <a:pPr defTabSz="1218896">
              <a:defRPr/>
            </a:pPr>
            <a:r>
              <a:rPr lang="en-US" sz="1200" dirty="0">
                <a:solidFill>
                  <a:schemeClr val="tx1"/>
                </a:solidFill>
                <a:latin typeface="CiscoSansTT" panose="020B0503020201020303" pitchFamily="34" charset="0"/>
                <a:cs typeface="CiscoSansTT" panose="020B0503020201020303" pitchFamily="34" charset="0"/>
              </a:rPr>
              <a:t>3-day event covering TAC troubleshooting methodology, tools and best practices for </a:t>
            </a:r>
            <a:r>
              <a:rPr lang="en-US" sz="1200" dirty="0" err="1">
                <a:solidFill>
                  <a:schemeClr val="tx1"/>
                </a:solidFill>
                <a:latin typeface="CiscoSansTT" panose="020B0503020201020303" pitchFamily="34" charset="0"/>
                <a:cs typeface="CiscoSansTT" panose="020B0503020201020303" pitchFamily="34" charset="0"/>
              </a:rPr>
              <a:t>Wifi</a:t>
            </a:r>
            <a:r>
              <a:rPr lang="en-US" sz="1200" dirty="0">
                <a:solidFill>
                  <a:schemeClr val="tx1"/>
                </a:solidFill>
                <a:latin typeface="CiscoSansTT" panose="020B0503020201020303" pitchFamily="34" charset="0"/>
                <a:cs typeface="CiscoSansTT" panose="020B0503020201020303" pitchFamily="34" charset="0"/>
              </a:rPr>
              <a:t>/SDA-DNAC/SD-WAN solutions. Each  day will include presentations/Lectures in the morning(also streamed via </a:t>
            </a:r>
            <a:r>
              <a:rPr lang="en-US" sz="1200" dirty="0" err="1">
                <a:solidFill>
                  <a:schemeClr val="tx1"/>
                </a:solidFill>
                <a:latin typeface="CiscoSansTT" panose="020B0503020201020303" pitchFamily="34" charset="0"/>
                <a:cs typeface="CiscoSansTT" panose="020B0503020201020303" pitchFamily="34" charset="0"/>
              </a:rPr>
              <a:t>Webex</a:t>
            </a:r>
            <a:r>
              <a:rPr lang="en-US" sz="1200" dirty="0">
                <a:solidFill>
                  <a:schemeClr val="tx1"/>
                </a:solidFill>
                <a:latin typeface="CiscoSansTT" panose="020B0503020201020303" pitchFamily="34" charset="0"/>
                <a:cs typeface="CiscoSansTT" panose="020B0503020201020303" pitchFamily="34" charset="0"/>
              </a:rPr>
              <a:t>) and labs in the afternoon.</a:t>
            </a:r>
            <a:endParaRPr lang="en-US" sz="1200" dirty="0">
              <a:solidFill>
                <a:srgbClr val="C00000"/>
              </a:solidFill>
              <a:latin typeface="CiscoSansTT" panose="020B0503020201020303" pitchFamily="34" charset="0"/>
              <a:cs typeface="CiscoSansTT" panose="020B0503020201020303" pitchFamily="34" charset="0"/>
            </a:endParaRPr>
          </a:p>
          <a:p>
            <a:pPr defTabSz="1218896">
              <a:defRPr/>
            </a:pPr>
            <a:endParaRPr lang="en-US" sz="1200" dirty="0">
              <a:solidFill>
                <a:prstClr val="black"/>
              </a:solidFill>
              <a:latin typeface="CiscoSansTT" panose="020B0503020201020303" pitchFamily="34" charset="0"/>
              <a:cs typeface="CiscoSansTT" panose="020B0503020201020303" pitchFamily="34" charset="0"/>
            </a:endParaRPr>
          </a:p>
          <a:p>
            <a:pPr defTabSz="1218896">
              <a:defRPr/>
            </a:pPr>
            <a:endParaRPr lang="en-US" sz="1200" dirty="0">
              <a:solidFill>
                <a:prstClr val="black"/>
              </a:solidFill>
              <a:latin typeface="CiscoSansTT" panose="020B0503020201020303" pitchFamily="34" charset="0"/>
              <a:cs typeface="CiscoSansTT" panose="020B0503020201020303" pitchFamily="34" charset="0"/>
            </a:endParaRPr>
          </a:p>
          <a:p>
            <a:pPr defTabSz="1218896">
              <a:defRPr/>
            </a:pPr>
            <a:endParaRPr lang="en-US" sz="1200" dirty="0">
              <a:solidFill>
                <a:prstClr val="black"/>
              </a:solidFill>
              <a:latin typeface="CiscoSansTT" panose="020B0503020201020303" pitchFamily="34" charset="0"/>
              <a:cs typeface="CiscoSansTT" panose="020B0503020201020303" pitchFamily="34" charset="0"/>
            </a:endParaRPr>
          </a:p>
          <a:p>
            <a:pPr defTabSz="914332">
              <a:defRPr/>
            </a:pPr>
            <a:endParaRPr lang="en-US" sz="1600" dirty="0">
              <a:solidFill>
                <a:prstClr val="black"/>
              </a:solidFill>
              <a:latin typeface="CiscoSansTT" panose="020B0503020201020303" pitchFamily="34" charset="0"/>
              <a:cs typeface="CiscoSansTT" panose="020B0503020201020303" pitchFamily="34" charset="0"/>
            </a:endParaRPr>
          </a:p>
          <a:p>
            <a:pPr algn="ctr" defTabSz="914332">
              <a:defRPr/>
            </a:pPr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" y="1974339"/>
            <a:ext cx="3587015" cy="5389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32">
              <a:defRPr/>
            </a:pPr>
            <a:r>
              <a:rPr lang="en-US" sz="2000" dirty="0">
                <a:solidFill>
                  <a:prstClr val="white"/>
                </a:solidFill>
                <a:latin typeface="Calibri" panose="020F0502020204030204"/>
              </a:rPr>
              <a:t>  </a:t>
            </a:r>
            <a:r>
              <a:rPr lang="en-US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Day 1 - </a:t>
            </a:r>
            <a:r>
              <a:rPr lang="en-US" sz="20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Wifi</a:t>
            </a:r>
            <a:endParaRPr lang="en-US" sz="20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587012" y="1974565"/>
            <a:ext cx="4336957" cy="5429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32">
              <a:defRPr/>
            </a:pPr>
            <a:r>
              <a:rPr lang="en-US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Day 2 – DNAC/SDA</a:t>
            </a:r>
          </a:p>
        </p:txBody>
      </p:sp>
      <p:sp>
        <p:nvSpPr>
          <p:cNvPr id="30" name="Rectangle 29"/>
          <p:cNvSpPr/>
          <p:nvPr/>
        </p:nvSpPr>
        <p:spPr>
          <a:xfrm>
            <a:off x="11761" y="2506762"/>
            <a:ext cx="3587015" cy="435123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332">
              <a:defRPr/>
            </a:pPr>
            <a:br>
              <a:rPr lang="en-US" sz="1200" b="1" dirty="0">
                <a:solidFill>
                  <a:prstClr val="black"/>
                </a:solidFill>
                <a:latin typeface="CiscoSansTT" panose="020B0503020201020303" pitchFamily="34" charset="0"/>
                <a:ea typeface="ＭＳ Ｐゴシック" charset="0"/>
                <a:cs typeface="CiscoSansTT" panose="020B0503020201020303" pitchFamily="34" charset="0"/>
              </a:rPr>
            </a:br>
            <a:r>
              <a:rPr lang="en-US" sz="1200" b="1" dirty="0">
                <a:solidFill>
                  <a:prstClr val="black"/>
                </a:solidFill>
                <a:latin typeface="CiscoSansTT" panose="020B0503020201020303" pitchFamily="34" charset="0"/>
                <a:ea typeface="ＭＳ Ｐゴシック" charset="0"/>
                <a:cs typeface="CiscoSansTT" panose="020B0503020201020303" pitchFamily="34" charset="0"/>
              </a:rPr>
              <a:t>Morning Lecture 4h</a:t>
            </a:r>
          </a:p>
          <a:p>
            <a:pPr defTabSz="914332">
              <a:defRPr/>
            </a:pPr>
            <a:endParaRPr lang="en-US" sz="1200" dirty="0">
              <a:solidFill>
                <a:prstClr val="black"/>
              </a:solidFill>
              <a:latin typeface="CiscoSansTT" panose="020B0503020201020303" pitchFamily="34" charset="0"/>
              <a:ea typeface="ＭＳ Ｐゴシック" charset="0"/>
              <a:cs typeface="CiscoSansTT" panose="020B0503020201020303" pitchFamily="34" charset="0"/>
            </a:endParaRPr>
          </a:p>
          <a:p>
            <a:pPr defTabSz="914332">
              <a:defRPr/>
            </a:pPr>
            <a:r>
              <a:rPr lang="en-US" sz="1200" b="1" dirty="0">
                <a:solidFill>
                  <a:prstClr val="black"/>
                </a:solidFill>
                <a:latin typeface="CiscoSansTT" panose="020B0503020201020303" pitchFamily="34" charset="0"/>
                <a:ea typeface="ＭＳ Ｐゴシック" charset="0"/>
                <a:cs typeface="CiscoSansTT" panose="020B0503020201020303" pitchFamily="34" charset="0"/>
              </a:rPr>
              <a:t>Wireless deployment best practices and the whys. </a:t>
            </a:r>
          </a:p>
          <a:p>
            <a:pPr defTabSz="914332">
              <a:defRPr/>
            </a:pPr>
            <a:r>
              <a:rPr lang="en-US" sz="1200" dirty="0">
                <a:solidFill>
                  <a:prstClr val="black"/>
                </a:solidFill>
                <a:latin typeface="CiscoSansTT" panose="020B0503020201020303" pitchFamily="34" charset="0"/>
                <a:ea typeface="ＭＳ Ｐゴシック" charset="0"/>
                <a:cs typeface="CiscoSansTT" panose="020B0503020201020303" pitchFamily="34" charset="0"/>
              </a:rPr>
              <a:t>Presenter : Tiago Antunes + Michal </a:t>
            </a:r>
            <a:r>
              <a:rPr lang="en-US" sz="1200" dirty="0" err="1">
                <a:solidFill>
                  <a:prstClr val="black"/>
                </a:solidFill>
                <a:latin typeface="CiscoSansTT" panose="020B0503020201020303" pitchFamily="34" charset="0"/>
                <a:ea typeface="ＭＳ Ｐゴシック" charset="0"/>
                <a:cs typeface="CiscoSansTT" panose="020B0503020201020303" pitchFamily="34" charset="0"/>
              </a:rPr>
              <a:t>Kowalik</a:t>
            </a:r>
            <a:endParaRPr lang="en-US" sz="1200" dirty="0">
              <a:solidFill>
                <a:prstClr val="black"/>
              </a:solidFill>
              <a:latin typeface="CiscoSansTT" panose="020B0503020201020303" pitchFamily="34" charset="0"/>
              <a:ea typeface="ＭＳ Ｐゴシック" charset="0"/>
              <a:cs typeface="CiscoSansTT" panose="020B0503020201020303" pitchFamily="34" charset="0"/>
            </a:endParaRPr>
          </a:p>
          <a:p>
            <a:pPr defTabSz="914332">
              <a:defRPr/>
            </a:pPr>
            <a:endParaRPr lang="en-US" sz="1200" dirty="0">
              <a:solidFill>
                <a:prstClr val="black"/>
              </a:solidFill>
              <a:latin typeface="CiscoSansTT" panose="020B0503020201020303" pitchFamily="34" charset="0"/>
              <a:ea typeface="ＭＳ Ｐゴシック" charset="0"/>
              <a:cs typeface="CiscoSansTT" panose="020B0503020201020303" pitchFamily="34" charset="0"/>
            </a:endParaRPr>
          </a:p>
          <a:p>
            <a:pPr defTabSz="914332">
              <a:defRPr/>
            </a:pPr>
            <a:r>
              <a:rPr lang="en-US" sz="1200" dirty="0">
                <a:solidFill>
                  <a:prstClr val="black"/>
                </a:solidFill>
                <a:latin typeface="CiscoSansTT" panose="020B0503020201020303" pitchFamily="34" charset="0"/>
                <a:ea typeface="ＭＳ Ｐゴシック" charset="0"/>
                <a:cs typeface="CiscoSansTT" panose="020B0503020201020303" pitchFamily="34" charset="0"/>
              </a:rPr>
              <a:t>Troubleshooting 9800 controllers:</a:t>
            </a:r>
          </a:p>
          <a:p>
            <a:pPr defTabSz="914332">
              <a:defRPr/>
            </a:pPr>
            <a:r>
              <a:rPr lang="en-US" sz="1200" dirty="0">
                <a:solidFill>
                  <a:prstClr val="black"/>
                </a:solidFill>
                <a:latin typeface="CiscoSansTT" panose="020B0503020201020303" pitchFamily="34" charset="0"/>
                <a:ea typeface="ＭＳ Ｐゴシック" charset="0"/>
                <a:cs typeface="CiscoSansTT" panose="020B0503020201020303" pitchFamily="34" charset="0"/>
              </a:rPr>
              <a:t>-Introduction</a:t>
            </a:r>
          </a:p>
          <a:p>
            <a:pPr defTabSz="914332">
              <a:defRPr/>
            </a:pPr>
            <a:r>
              <a:rPr lang="en-US" sz="1200" dirty="0">
                <a:solidFill>
                  <a:prstClr val="black"/>
                </a:solidFill>
                <a:latin typeface="CiscoSansTT" panose="020B0503020201020303" pitchFamily="34" charset="0"/>
                <a:ea typeface="ＭＳ Ｐゴシック" charset="0"/>
                <a:cs typeface="CiscoSansTT" panose="020B0503020201020303" pitchFamily="34" charset="0"/>
              </a:rPr>
              <a:t>-Architecture</a:t>
            </a:r>
          </a:p>
          <a:p>
            <a:pPr defTabSz="914332">
              <a:defRPr/>
            </a:pPr>
            <a:r>
              <a:rPr lang="en-US" sz="1200" dirty="0">
                <a:solidFill>
                  <a:prstClr val="black"/>
                </a:solidFill>
                <a:latin typeface="CiscoSansTT" panose="020B0503020201020303" pitchFamily="34" charset="0"/>
                <a:ea typeface="ＭＳ Ｐゴシック" charset="0"/>
                <a:cs typeface="CiscoSansTT" panose="020B0503020201020303" pitchFamily="34" charset="0"/>
              </a:rPr>
              <a:t>-Life of a packet</a:t>
            </a:r>
          </a:p>
          <a:p>
            <a:pPr defTabSz="914332">
              <a:defRPr/>
            </a:pPr>
            <a:r>
              <a:rPr lang="en-US" sz="1200" dirty="0">
                <a:solidFill>
                  <a:prstClr val="black"/>
                </a:solidFill>
                <a:latin typeface="CiscoSansTT" panose="020B0503020201020303" pitchFamily="34" charset="0"/>
                <a:ea typeface="ＭＳ Ｐゴシック" charset="0"/>
                <a:cs typeface="CiscoSansTT" panose="020B0503020201020303" pitchFamily="34" charset="0"/>
              </a:rPr>
              <a:t>-Design discussions</a:t>
            </a:r>
          </a:p>
          <a:p>
            <a:pPr defTabSz="914332">
              <a:defRPr/>
            </a:pPr>
            <a:r>
              <a:rPr lang="en-US" sz="1200" dirty="0">
                <a:solidFill>
                  <a:prstClr val="black"/>
                </a:solidFill>
                <a:latin typeface="CiscoSansTT" panose="020B0503020201020303" pitchFamily="34" charset="0"/>
                <a:ea typeface="ＭＳ Ｐゴシック" charset="0"/>
                <a:cs typeface="CiscoSansTT" panose="020B0503020201020303" pitchFamily="34" charset="0"/>
              </a:rPr>
              <a:t>-Troubleshooting IOS-XE : always on logging, Radioactive traces, ...</a:t>
            </a:r>
          </a:p>
          <a:p>
            <a:pPr defTabSz="914332">
              <a:defRPr/>
            </a:pPr>
            <a:r>
              <a:rPr lang="en-US" sz="1200" dirty="0">
                <a:solidFill>
                  <a:prstClr val="black"/>
                </a:solidFill>
                <a:latin typeface="CiscoSansTT" panose="020B0503020201020303" pitchFamily="34" charset="0"/>
                <a:ea typeface="ＭＳ Ｐゴシック" charset="0"/>
                <a:cs typeface="CiscoSansTT" panose="020B0503020201020303" pitchFamily="34" charset="0"/>
              </a:rPr>
              <a:t>-Troubleshooting tools on 9800</a:t>
            </a:r>
          </a:p>
          <a:p>
            <a:pPr defTabSz="914332">
              <a:defRPr/>
            </a:pPr>
            <a:r>
              <a:rPr lang="en-US" sz="1200" dirty="0">
                <a:solidFill>
                  <a:prstClr val="black"/>
                </a:solidFill>
                <a:latin typeface="CiscoSansTT" panose="020B0503020201020303" pitchFamily="34" charset="0"/>
                <a:ea typeface="ＭＳ Ｐゴシック" charset="0"/>
                <a:cs typeface="CiscoSansTT" panose="020B0503020201020303" pitchFamily="34" charset="0"/>
              </a:rPr>
              <a:t>-Troubleshooting examples</a:t>
            </a:r>
          </a:p>
          <a:p>
            <a:pPr defTabSz="914332">
              <a:defRPr/>
            </a:pPr>
            <a:br>
              <a:rPr lang="en-US" sz="1200" b="1" dirty="0">
                <a:solidFill>
                  <a:prstClr val="black"/>
                </a:solidFill>
                <a:latin typeface="CiscoSansTT" panose="020B0503020201020303" pitchFamily="34" charset="0"/>
                <a:ea typeface="ＭＳ Ｐゴシック" charset="0"/>
                <a:cs typeface="CiscoSansTT" panose="020B0503020201020303" pitchFamily="34" charset="0"/>
              </a:rPr>
            </a:br>
            <a:endParaRPr lang="en-US" sz="1200" b="1" dirty="0">
              <a:solidFill>
                <a:prstClr val="black"/>
              </a:solidFill>
              <a:latin typeface="CiscoSansTT" panose="020B0503020201020303" pitchFamily="34" charset="0"/>
              <a:ea typeface="ＭＳ Ｐゴシック" charset="0"/>
              <a:cs typeface="CiscoSansTT" panose="020B0503020201020303" pitchFamily="34" charset="0"/>
            </a:endParaRPr>
          </a:p>
          <a:p>
            <a:pPr defTabSz="914332">
              <a:defRPr/>
            </a:pPr>
            <a:r>
              <a:rPr lang="en-US" sz="1200" b="1" dirty="0">
                <a:solidFill>
                  <a:prstClr val="black"/>
                </a:solidFill>
                <a:latin typeface="CiscoSansTT" panose="020B0503020201020303" pitchFamily="34" charset="0"/>
                <a:ea typeface="ＭＳ Ｐゴシック" charset="0"/>
                <a:cs typeface="CiscoSansTT" panose="020B0503020201020303" pitchFamily="34" charset="0"/>
              </a:rPr>
              <a:t>Afternoon Lab 4h</a:t>
            </a:r>
          </a:p>
          <a:p>
            <a:pPr defTabSz="914332">
              <a:defRPr/>
            </a:pPr>
            <a:endParaRPr lang="en-US" sz="1200" b="1" dirty="0">
              <a:solidFill>
                <a:prstClr val="black"/>
              </a:solidFill>
              <a:latin typeface="CiscoSansTT" panose="020B0503020201020303" pitchFamily="34" charset="0"/>
              <a:ea typeface="ＭＳ Ｐゴシック" charset="0"/>
              <a:cs typeface="CiscoSansTT" panose="020B0503020201020303" pitchFamily="34" charset="0"/>
            </a:endParaRPr>
          </a:p>
          <a:p>
            <a:pPr defTabSz="914332">
              <a:defRPr/>
            </a:pPr>
            <a:r>
              <a:rPr lang="en-US" sz="1200" b="1" dirty="0">
                <a:solidFill>
                  <a:prstClr val="black"/>
                </a:solidFill>
                <a:latin typeface="CiscoSansTT" panose="020B0503020201020303" pitchFamily="34" charset="0"/>
                <a:ea typeface="ＭＳ Ｐゴシック" charset="0"/>
                <a:cs typeface="CiscoSansTT" panose="020B0503020201020303" pitchFamily="34" charset="0"/>
              </a:rPr>
              <a:t> </a:t>
            </a:r>
            <a:r>
              <a:rPr lang="en-US" sz="1200" dirty="0">
                <a:solidFill>
                  <a:prstClr val="black"/>
                </a:solidFill>
                <a:latin typeface="CiscoSansTT" panose="020B0503020201020303" pitchFamily="34" charset="0"/>
                <a:ea typeface="ＭＳ Ｐゴシック" charset="0"/>
                <a:cs typeface="CiscoSansTT" panose="020B0503020201020303" pitchFamily="34" charset="0"/>
              </a:rPr>
              <a:t>Single 9800 troubleshooting lab. </a:t>
            </a:r>
          </a:p>
          <a:p>
            <a:pPr defTabSz="914332">
              <a:defRPr/>
            </a:pPr>
            <a:endParaRPr lang="en-US" sz="1200" dirty="0">
              <a:solidFill>
                <a:prstClr val="black"/>
              </a:solidFill>
              <a:latin typeface="CiscoSansTT" panose="020B0503020201020303" pitchFamily="34" charset="0"/>
              <a:ea typeface="ＭＳ Ｐゴシック" charset="0"/>
              <a:cs typeface="CiscoSansTT" panose="020B0503020201020303" pitchFamily="34" charset="0"/>
            </a:endParaRPr>
          </a:p>
          <a:p>
            <a:pPr defTabSz="914332">
              <a:lnSpc>
                <a:spcPct val="120000"/>
              </a:lnSpc>
              <a:defRPr/>
            </a:pPr>
            <a:endParaRPr lang="en-US" sz="1200" dirty="0">
              <a:solidFill>
                <a:prstClr val="black"/>
              </a:solidFill>
              <a:latin typeface="CiscoSansTT" panose="020B0503020201020303" pitchFamily="34" charset="0"/>
              <a:ea typeface="ＭＳ Ｐゴシック" charset="0"/>
              <a:cs typeface="CiscoSansTT" panose="020B0503020201020303" pitchFamily="34" charset="0"/>
            </a:endParaRPr>
          </a:p>
          <a:p>
            <a:pPr defTabSz="914332">
              <a:lnSpc>
                <a:spcPct val="120000"/>
              </a:lnSpc>
              <a:defRPr/>
            </a:pPr>
            <a:endParaRPr lang="en-US" sz="1200" dirty="0">
              <a:solidFill>
                <a:prstClr val="black"/>
              </a:solidFill>
              <a:latin typeface="CiscoSansTT" panose="020B0503020201020303" pitchFamily="34" charset="0"/>
              <a:ea typeface="ＭＳ Ｐゴシック" charset="0"/>
              <a:cs typeface="CiscoSansTT" panose="020B0503020201020303" pitchFamily="34" charset="0"/>
            </a:endParaRPr>
          </a:p>
          <a:p>
            <a:pPr defTabSz="914332">
              <a:lnSpc>
                <a:spcPct val="120000"/>
              </a:lnSpc>
              <a:defRPr/>
            </a:pPr>
            <a:endParaRPr lang="en-US" sz="12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587011" y="2506875"/>
            <a:ext cx="4314252" cy="435112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09555">
              <a:defRPr/>
            </a:pPr>
            <a:r>
              <a:rPr lang="en-US" sz="1200" b="1" dirty="0">
                <a:solidFill>
                  <a:prstClr val="black"/>
                </a:solidFill>
                <a:latin typeface="CiscoSansTT" panose="020B0503020201020303" pitchFamily="34" charset="0"/>
                <a:cs typeface="CiscoSansTT" panose="020B0503020201020303" pitchFamily="34" charset="0"/>
              </a:rPr>
              <a:t>Morning Lecture 4h</a:t>
            </a:r>
          </a:p>
          <a:p>
            <a:pPr defTabSz="609555">
              <a:defRPr/>
            </a:pPr>
            <a:r>
              <a:rPr lang="en-US" sz="1200" b="1" dirty="0">
                <a:solidFill>
                  <a:prstClr val="black"/>
                </a:solidFill>
                <a:latin typeface="CiscoSansTT" panose="020B0503020201020303" pitchFamily="34" charset="0"/>
                <a:cs typeface="CiscoSansTT" panose="020B0503020201020303" pitchFamily="34" charset="0"/>
              </a:rPr>
              <a:t> </a:t>
            </a:r>
          </a:p>
          <a:p>
            <a:pPr defTabSz="609555">
              <a:defRPr/>
            </a:pPr>
            <a:r>
              <a:rPr lang="en-US" sz="1200" b="1" dirty="0">
                <a:solidFill>
                  <a:prstClr val="black"/>
                </a:solidFill>
                <a:latin typeface="CiscoSansTT" panose="020B0503020201020303" pitchFamily="34" charset="0"/>
                <a:cs typeface="CiscoSansTT" panose="020B0503020201020303" pitchFamily="34" charset="0"/>
              </a:rPr>
              <a:t> DNA Center System Architecture:</a:t>
            </a:r>
          </a:p>
          <a:p>
            <a:pPr defTabSz="609555">
              <a:defRPr/>
            </a:pPr>
            <a:r>
              <a:rPr lang="en-US" sz="1200" dirty="0">
                <a:solidFill>
                  <a:prstClr val="black"/>
                </a:solidFill>
                <a:latin typeface="CiscoSansTT" panose="020B0503020201020303" pitchFamily="34" charset="0"/>
                <a:cs typeface="CiscoSansTT" panose="020B0503020201020303" pitchFamily="34" charset="0"/>
              </a:rPr>
              <a:t>   - System architecture overview</a:t>
            </a:r>
          </a:p>
          <a:p>
            <a:pPr defTabSz="609555">
              <a:defRPr/>
            </a:pPr>
            <a:r>
              <a:rPr lang="en-US" sz="1200" dirty="0">
                <a:solidFill>
                  <a:prstClr val="black"/>
                </a:solidFill>
                <a:latin typeface="CiscoSansTT" panose="020B0503020201020303" pitchFamily="34" charset="0"/>
                <a:cs typeface="CiscoSansTT" panose="020B0503020201020303" pitchFamily="34" charset="0"/>
              </a:rPr>
              <a:t>   - DNA-Center High Availability</a:t>
            </a:r>
          </a:p>
          <a:p>
            <a:pPr defTabSz="609555">
              <a:defRPr/>
            </a:pPr>
            <a:r>
              <a:rPr lang="en-US" sz="1200" dirty="0">
                <a:solidFill>
                  <a:prstClr val="black"/>
                </a:solidFill>
                <a:latin typeface="CiscoSansTT" panose="020B0503020201020303" pitchFamily="34" charset="0"/>
                <a:cs typeface="CiscoSansTT" panose="020B0503020201020303" pitchFamily="34" charset="0"/>
              </a:rPr>
              <a:t>   - LAN Automation/PnP &amp; SWIM</a:t>
            </a:r>
          </a:p>
          <a:p>
            <a:pPr defTabSz="609555">
              <a:defRPr/>
            </a:pPr>
            <a:endParaRPr lang="en-US" sz="1200" b="1" dirty="0">
              <a:solidFill>
                <a:prstClr val="black"/>
              </a:solidFill>
              <a:latin typeface="CiscoSansTT" panose="020B0503020201020303" pitchFamily="34" charset="0"/>
              <a:cs typeface="CiscoSansTT" panose="020B0503020201020303" pitchFamily="34" charset="0"/>
            </a:endParaRPr>
          </a:p>
          <a:p>
            <a:pPr defTabSz="609555">
              <a:defRPr/>
            </a:pPr>
            <a:r>
              <a:rPr lang="en-US" sz="1200" b="1" dirty="0">
                <a:solidFill>
                  <a:prstClr val="black"/>
                </a:solidFill>
                <a:latin typeface="CiscoSansTT" panose="020B0503020201020303" pitchFamily="34" charset="0"/>
                <a:cs typeface="CiscoSansTT" panose="020B0503020201020303" pitchFamily="34" charset="0"/>
              </a:rPr>
              <a:t>DNA Center TAC Troubleshooting &amp; Best practices:</a:t>
            </a:r>
          </a:p>
          <a:p>
            <a:pPr defTabSz="609555">
              <a:defRPr/>
            </a:pPr>
            <a:r>
              <a:rPr lang="en-US" sz="1200" dirty="0">
                <a:solidFill>
                  <a:prstClr val="black"/>
                </a:solidFill>
                <a:latin typeface="CiscoSansTT" panose="020B0503020201020303" pitchFamily="34" charset="0"/>
                <a:cs typeface="CiscoSansTT" panose="020B0503020201020303" pitchFamily="34" charset="0"/>
              </a:rPr>
              <a:t>   - System 360 Overview</a:t>
            </a:r>
          </a:p>
          <a:p>
            <a:pPr defTabSz="609555">
              <a:defRPr/>
            </a:pPr>
            <a:r>
              <a:rPr lang="en-US" sz="1200" dirty="0">
                <a:solidFill>
                  <a:prstClr val="black"/>
                </a:solidFill>
                <a:latin typeface="CiscoSansTT" panose="020B0503020201020303" pitchFamily="34" charset="0"/>
                <a:cs typeface="CiscoSansTT" panose="020B0503020201020303" pitchFamily="34" charset="0"/>
              </a:rPr>
              <a:t>   - Cluster health-check</a:t>
            </a:r>
          </a:p>
          <a:p>
            <a:pPr defTabSz="609555">
              <a:defRPr/>
            </a:pPr>
            <a:r>
              <a:rPr lang="en-US" sz="1200" dirty="0">
                <a:solidFill>
                  <a:prstClr val="black"/>
                </a:solidFill>
                <a:latin typeface="CiscoSansTT" panose="020B0503020201020303" pitchFamily="34" charset="0"/>
                <a:cs typeface="CiscoSansTT" panose="020B0503020201020303" pitchFamily="34" charset="0"/>
              </a:rPr>
              <a:t>   - Upgrades</a:t>
            </a:r>
          </a:p>
          <a:p>
            <a:pPr defTabSz="609555">
              <a:defRPr/>
            </a:pPr>
            <a:r>
              <a:rPr lang="en-US" sz="1200" dirty="0">
                <a:solidFill>
                  <a:prstClr val="black"/>
                </a:solidFill>
                <a:latin typeface="CiscoSansTT" panose="020B0503020201020303" pitchFamily="34" charset="0"/>
                <a:cs typeface="CiscoSansTT" panose="020B0503020201020303" pitchFamily="34" charset="0"/>
              </a:rPr>
              <a:t>   - LAN Automation</a:t>
            </a:r>
          </a:p>
          <a:p>
            <a:pPr defTabSz="609555">
              <a:defRPr/>
            </a:pPr>
            <a:r>
              <a:rPr lang="en-US" sz="1200" dirty="0">
                <a:solidFill>
                  <a:prstClr val="black"/>
                </a:solidFill>
                <a:latin typeface="CiscoSansTT" panose="020B0503020201020303" pitchFamily="34" charset="0"/>
                <a:cs typeface="CiscoSansTT" panose="020B0503020201020303" pitchFamily="34" charset="0"/>
              </a:rPr>
              <a:t>   - SWIM</a:t>
            </a:r>
          </a:p>
          <a:p>
            <a:pPr defTabSz="609555">
              <a:defRPr/>
            </a:pPr>
            <a:r>
              <a:rPr lang="en-US" sz="1200" dirty="0">
                <a:solidFill>
                  <a:prstClr val="black"/>
                </a:solidFill>
                <a:latin typeface="CiscoSansTT" panose="020B0503020201020303" pitchFamily="34" charset="0"/>
                <a:cs typeface="CiscoSansTT" panose="020B0503020201020303" pitchFamily="34" charset="0"/>
              </a:rPr>
              <a:t>   - Assurance</a:t>
            </a:r>
          </a:p>
          <a:p>
            <a:pPr defTabSz="609555">
              <a:defRPr/>
            </a:pPr>
            <a:r>
              <a:rPr lang="en-US" sz="1200" dirty="0">
                <a:solidFill>
                  <a:prstClr val="black"/>
                </a:solidFill>
                <a:latin typeface="CiscoSansTT" panose="020B0503020201020303" pitchFamily="34" charset="0"/>
                <a:cs typeface="CiscoSansTT" panose="020B0503020201020303" pitchFamily="34" charset="0"/>
              </a:rPr>
              <a:t>   - Inventory</a:t>
            </a:r>
          </a:p>
          <a:p>
            <a:pPr defTabSz="609555">
              <a:defRPr/>
            </a:pPr>
            <a:r>
              <a:rPr lang="en-US" sz="1200" dirty="0">
                <a:solidFill>
                  <a:prstClr val="black"/>
                </a:solidFill>
                <a:latin typeface="CiscoSansTT" panose="020B0503020201020303" pitchFamily="34" charset="0"/>
                <a:cs typeface="CiscoSansTT" panose="020B0503020201020303" pitchFamily="34" charset="0"/>
              </a:rPr>
              <a:t>   - ISE/</a:t>
            </a:r>
            <a:r>
              <a:rPr lang="en-US" sz="1200" dirty="0" err="1">
                <a:solidFill>
                  <a:prstClr val="black"/>
                </a:solidFill>
                <a:latin typeface="CiscoSansTT" panose="020B0503020201020303" pitchFamily="34" charset="0"/>
                <a:cs typeface="CiscoSansTT" panose="020B0503020201020303" pitchFamily="34" charset="0"/>
              </a:rPr>
              <a:t>pxgrid</a:t>
            </a:r>
            <a:r>
              <a:rPr lang="en-US" sz="1200" dirty="0">
                <a:solidFill>
                  <a:prstClr val="black"/>
                </a:solidFill>
                <a:latin typeface="CiscoSansTT" panose="020B0503020201020303" pitchFamily="34" charset="0"/>
                <a:cs typeface="CiscoSansTT" panose="020B0503020201020303" pitchFamily="34" charset="0"/>
              </a:rPr>
              <a:t> integration</a:t>
            </a:r>
          </a:p>
          <a:p>
            <a:pPr defTabSz="609555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 dirty="0">
              <a:solidFill>
                <a:prstClr val="black"/>
              </a:solidFill>
              <a:latin typeface="CiscoSansTT" panose="020B0503020201020303" pitchFamily="34" charset="0"/>
              <a:cs typeface="CiscoSansTT" panose="020B0503020201020303" pitchFamily="34" charset="0"/>
            </a:endParaRPr>
          </a:p>
          <a:p>
            <a:pPr defTabSz="914332">
              <a:defRPr/>
            </a:pPr>
            <a:r>
              <a:rPr lang="en-US" sz="1200" b="1" dirty="0">
                <a:solidFill>
                  <a:prstClr val="black"/>
                </a:solidFill>
                <a:latin typeface="CiscoSansTT" panose="020B0503020201020303" pitchFamily="34" charset="0"/>
                <a:ea typeface="ＭＳ Ｐゴシック" charset="0"/>
                <a:cs typeface="CiscoSansTT" panose="020B0503020201020303" pitchFamily="34" charset="0"/>
              </a:rPr>
              <a:t>Afternoon Lab 4h</a:t>
            </a:r>
          </a:p>
          <a:p>
            <a:pPr defTabSz="914332">
              <a:defRPr/>
            </a:pPr>
            <a:endParaRPr lang="en-US" sz="1200" b="1" dirty="0">
              <a:solidFill>
                <a:prstClr val="black"/>
              </a:solidFill>
              <a:latin typeface="CiscoSansTT" panose="020B0503020201020303" pitchFamily="34" charset="0"/>
              <a:ea typeface="ＭＳ Ｐゴシック" charset="0"/>
              <a:cs typeface="CiscoSansTT" panose="020B0503020201020303" pitchFamily="34" charset="0"/>
            </a:endParaRPr>
          </a:p>
          <a:p>
            <a:pPr defTabSz="914332">
              <a:defRPr/>
            </a:pPr>
            <a:r>
              <a:rPr lang="en-US" sz="1200" dirty="0">
                <a:solidFill>
                  <a:prstClr val="black"/>
                </a:solidFill>
                <a:latin typeface="CiscoSansTT" panose="020B0503020201020303" pitchFamily="34" charset="0"/>
                <a:ea typeface="ＭＳ Ｐゴシック" charset="0"/>
                <a:cs typeface="CiscoSansTT" panose="020B0503020201020303" pitchFamily="34" charset="0"/>
              </a:rPr>
              <a:t>SD-Access - Wireless configuration &amp; troubleshooting thru DNA-Center Assurance + tools learned during the lectures touching multiple  SD-Access Wireless components.</a:t>
            </a:r>
            <a:endParaRPr lang="en-US" sz="1200" b="1" dirty="0">
              <a:solidFill>
                <a:prstClr val="black"/>
              </a:solidFill>
              <a:latin typeface="CiscoSansTT" panose="020B0503020201020303" pitchFamily="34" charset="0"/>
              <a:ea typeface="ＭＳ Ｐゴシック" charset="0"/>
              <a:cs typeface="CiscoSansTT" panose="020B0503020201020303" pitchFamily="34" charset="0"/>
            </a:endParaRPr>
          </a:p>
          <a:p>
            <a:pPr defTabSz="609555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 b="1" dirty="0">
              <a:solidFill>
                <a:prstClr val="black"/>
              </a:solidFill>
              <a:latin typeface="CiscoSansTT" panose="020B0503020201020303" pitchFamily="34" charset="0"/>
              <a:ea typeface="ＭＳ Ｐゴシック" charset="0"/>
              <a:cs typeface="CiscoSansTT" panose="020B0503020201020303" pitchFamily="34" charset="0"/>
            </a:endParaRPr>
          </a:p>
        </p:txBody>
      </p:sp>
      <p:grpSp>
        <p:nvGrpSpPr>
          <p:cNvPr id="69" name="Group 68"/>
          <p:cNvGrpSpPr/>
          <p:nvPr/>
        </p:nvGrpSpPr>
        <p:grpSpPr>
          <a:xfrm>
            <a:off x="5477565" y="465907"/>
            <a:ext cx="509575" cy="503331"/>
            <a:chOff x="5411835" y="465906"/>
            <a:chExt cx="548640" cy="548640"/>
          </a:xfrm>
        </p:grpSpPr>
        <p:sp>
          <p:nvSpPr>
            <p:cNvPr id="34" name="Oval 33"/>
            <p:cNvSpPr/>
            <p:nvPr/>
          </p:nvSpPr>
          <p:spPr>
            <a:xfrm>
              <a:off x="5411835" y="465906"/>
              <a:ext cx="548640" cy="5486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32">
                <a:defRPr/>
              </a:pPr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40" name="Freeform 39"/>
            <p:cNvSpPr>
              <a:spLocks noEditPoints="1"/>
            </p:cNvSpPr>
            <p:nvPr/>
          </p:nvSpPr>
          <p:spPr bwMode="auto">
            <a:xfrm>
              <a:off x="5540323" y="556962"/>
              <a:ext cx="291664" cy="366528"/>
            </a:xfrm>
            <a:custGeom>
              <a:avLst/>
              <a:gdLst>
                <a:gd name="T0" fmla="*/ 1774 w 3972"/>
                <a:gd name="T1" fmla="*/ 1681 h 4008"/>
                <a:gd name="T2" fmla="*/ 1542 w 3972"/>
                <a:gd name="T3" fmla="*/ 1997 h 4008"/>
                <a:gd name="T4" fmla="*/ 1694 w 3972"/>
                <a:gd name="T5" fmla="*/ 2371 h 4008"/>
                <a:gd name="T6" fmla="*/ 2093 w 3972"/>
                <a:gd name="T7" fmla="*/ 2425 h 4008"/>
                <a:gd name="T8" fmla="*/ 2335 w 3972"/>
                <a:gd name="T9" fmla="*/ 2118 h 4008"/>
                <a:gd name="T10" fmla="*/ 2545 w 3972"/>
                <a:gd name="T11" fmla="*/ 2252 h 4008"/>
                <a:gd name="T12" fmla="*/ 2203 w 3972"/>
                <a:gd name="T13" fmla="*/ 2635 h 4008"/>
                <a:gd name="T14" fmla="*/ 1677 w 3972"/>
                <a:gd name="T15" fmla="*/ 2635 h 4008"/>
                <a:gd name="T16" fmla="*/ 1336 w 3972"/>
                <a:gd name="T17" fmla="*/ 2252 h 4008"/>
                <a:gd name="T18" fmla="*/ 1390 w 3972"/>
                <a:gd name="T19" fmla="*/ 1726 h 4008"/>
                <a:gd name="T20" fmla="*/ 1804 w 3972"/>
                <a:gd name="T21" fmla="*/ 1423 h 4008"/>
                <a:gd name="T22" fmla="*/ 2376 w 3972"/>
                <a:gd name="T23" fmla="*/ 842 h 4008"/>
                <a:gd name="T24" fmla="*/ 2116 w 3972"/>
                <a:gd name="T25" fmla="*/ 1017 h 4008"/>
                <a:gd name="T26" fmla="*/ 1441 w 3972"/>
                <a:gd name="T27" fmla="*/ 1131 h 4008"/>
                <a:gd name="T28" fmla="*/ 992 w 3972"/>
                <a:gd name="T29" fmla="*/ 1623 h 4008"/>
                <a:gd name="T30" fmla="*/ 935 w 3972"/>
                <a:gd name="T31" fmla="*/ 2314 h 4008"/>
                <a:gd name="T32" fmla="*/ 1300 w 3972"/>
                <a:gd name="T33" fmla="*/ 2875 h 4008"/>
                <a:gd name="T34" fmla="*/ 1940 w 3972"/>
                <a:gd name="T35" fmla="*/ 3098 h 4008"/>
                <a:gd name="T36" fmla="*/ 2579 w 3972"/>
                <a:gd name="T37" fmla="*/ 2875 h 4008"/>
                <a:gd name="T38" fmla="*/ 2945 w 3972"/>
                <a:gd name="T39" fmla="*/ 2314 h 4008"/>
                <a:gd name="T40" fmla="*/ 2890 w 3972"/>
                <a:gd name="T41" fmla="*/ 1626 h 4008"/>
                <a:gd name="T42" fmla="*/ 3200 w 3972"/>
                <a:gd name="T43" fmla="*/ 1869 h 4008"/>
                <a:gd name="T44" fmla="*/ 3084 w 3972"/>
                <a:gd name="T45" fmla="*/ 2615 h 4008"/>
                <a:gd name="T46" fmla="*/ 2582 w 3972"/>
                <a:gd name="T47" fmla="*/ 3159 h 4008"/>
                <a:gd name="T48" fmla="*/ 1840 w 3972"/>
                <a:gd name="T49" fmla="*/ 3332 h 4008"/>
                <a:gd name="T50" fmla="*/ 1144 w 3972"/>
                <a:gd name="T51" fmla="*/ 3053 h 4008"/>
                <a:gd name="T52" fmla="*/ 725 w 3972"/>
                <a:gd name="T53" fmla="*/ 2437 h 4008"/>
                <a:gd name="T54" fmla="*/ 725 w 3972"/>
                <a:gd name="T55" fmla="*/ 1662 h 4008"/>
                <a:gd name="T56" fmla="*/ 1144 w 3972"/>
                <a:gd name="T57" fmla="*/ 1047 h 4008"/>
                <a:gd name="T58" fmla="*/ 1840 w 3972"/>
                <a:gd name="T59" fmla="*/ 769 h 4008"/>
                <a:gd name="T60" fmla="*/ 2631 w 3972"/>
                <a:gd name="T61" fmla="*/ 220 h 4008"/>
                <a:gd name="T62" fmla="*/ 2374 w 3972"/>
                <a:gd name="T63" fmla="*/ 386 h 4008"/>
                <a:gd name="T64" fmla="*/ 1487 w 3972"/>
                <a:gd name="T65" fmla="*/ 391 h 4008"/>
                <a:gd name="T66" fmla="*/ 735 w 3972"/>
                <a:gd name="T67" fmla="*/ 834 h 4008"/>
                <a:gd name="T68" fmla="*/ 297 w 3972"/>
                <a:gd name="T69" fmla="*/ 1593 h 4008"/>
                <a:gd name="T70" fmla="*/ 297 w 3972"/>
                <a:gd name="T71" fmla="*/ 2506 h 4008"/>
                <a:gd name="T72" fmla="*/ 735 w 3972"/>
                <a:gd name="T73" fmla="*/ 3266 h 4008"/>
                <a:gd name="T74" fmla="*/ 1487 w 3972"/>
                <a:gd name="T75" fmla="*/ 3708 h 4008"/>
                <a:gd name="T76" fmla="*/ 2392 w 3972"/>
                <a:gd name="T77" fmla="*/ 3708 h 4008"/>
                <a:gd name="T78" fmla="*/ 3144 w 3972"/>
                <a:gd name="T79" fmla="*/ 3266 h 4008"/>
                <a:gd name="T80" fmla="*/ 3584 w 3972"/>
                <a:gd name="T81" fmla="*/ 2506 h 4008"/>
                <a:gd name="T82" fmla="*/ 3589 w 3972"/>
                <a:gd name="T83" fmla="*/ 1613 h 4008"/>
                <a:gd name="T84" fmla="*/ 3753 w 3972"/>
                <a:gd name="T85" fmla="*/ 1354 h 4008"/>
                <a:gd name="T86" fmla="*/ 3865 w 3972"/>
                <a:gd name="T87" fmla="*/ 2295 h 4008"/>
                <a:gd name="T88" fmla="*/ 3532 w 3972"/>
                <a:gd name="T89" fmla="*/ 3168 h 4008"/>
                <a:gd name="T90" fmla="*/ 2851 w 3972"/>
                <a:gd name="T91" fmla="*/ 3779 h 4008"/>
                <a:gd name="T92" fmla="*/ 1940 w 3972"/>
                <a:gd name="T93" fmla="*/ 4008 h 4008"/>
                <a:gd name="T94" fmla="*/ 1028 w 3972"/>
                <a:gd name="T95" fmla="*/ 3779 h 4008"/>
                <a:gd name="T96" fmla="*/ 349 w 3972"/>
                <a:gd name="T97" fmla="*/ 3168 h 4008"/>
                <a:gd name="T98" fmla="*/ 16 w 3972"/>
                <a:gd name="T99" fmla="*/ 2295 h 4008"/>
                <a:gd name="T100" fmla="*/ 131 w 3972"/>
                <a:gd name="T101" fmla="*/ 1344 h 4008"/>
                <a:gd name="T102" fmla="*/ 652 w 3972"/>
                <a:gd name="T103" fmla="*/ 588 h 4008"/>
                <a:gd name="T104" fmla="*/ 1462 w 3972"/>
                <a:gd name="T105" fmla="*/ 152 h 4008"/>
                <a:gd name="T106" fmla="*/ 3972 w 3972"/>
                <a:gd name="T107" fmla="*/ 419 h 4008"/>
                <a:gd name="T108" fmla="*/ 1896 w 3972"/>
                <a:gd name="T109" fmla="*/ 2168 h 4008"/>
                <a:gd name="T110" fmla="*/ 1835 w 3972"/>
                <a:gd name="T111" fmla="*/ 1993 h 4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972" h="4008">
                  <a:moveTo>
                    <a:pt x="1940" y="1408"/>
                  </a:moveTo>
                  <a:lnTo>
                    <a:pt x="2006" y="1412"/>
                  </a:lnTo>
                  <a:lnTo>
                    <a:pt x="2070" y="1422"/>
                  </a:lnTo>
                  <a:lnTo>
                    <a:pt x="2132" y="1438"/>
                  </a:lnTo>
                  <a:lnTo>
                    <a:pt x="1925" y="1646"/>
                  </a:lnTo>
                  <a:lnTo>
                    <a:pt x="1873" y="1651"/>
                  </a:lnTo>
                  <a:lnTo>
                    <a:pt x="1821" y="1664"/>
                  </a:lnTo>
                  <a:lnTo>
                    <a:pt x="1774" y="1681"/>
                  </a:lnTo>
                  <a:lnTo>
                    <a:pt x="1729" y="1705"/>
                  </a:lnTo>
                  <a:lnTo>
                    <a:pt x="1688" y="1735"/>
                  </a:lnTo>
                  <a:lnTo>
                    <a:pt x="1652" y="1769"/>
                  </a:lnTo>
                  <a:lnTo>
                    <a:pt x="1619" y="1807"/>
                  </a:lnTo>
                  <a:lnTo>
                    <a:pt x="1591" y="1850"/>
                  </a:lnTo>
                  <a:lnTo>
                    <a:pt x="1570" y="1896"/>
                  </a:lnTo>
                  <a:lnTo>
                    <a:pt x="1552" y="1945"/>
                  </a:lnTo>
                  <a:lnTo>
                    <a:pt x="1542" y="1997"/>
                  </a:lnTo>
                  <a:lnTo>
                    <a:pt x="1538" y="2050"/>
                  </a:lnTo>
                  <a:lnTo>
                    <a:pt x="1542" y="2105"/>
                  </a:lnTo>
                  <a:lnTo>
                    <a:pt x="1553" y="2158"/>
                  </a:lnTo>
                  <a:lnTo>
                    <a:pt x="1571" y="2208"/>
                  </a:lnTo>
                  <a:lnTo>
                    <a:pt x="1593" y="2255"/>
                  </a:lnTo>
                  <a:lnTo>
                    <a:pt x="1622" y="2298"/>
                  </a:lnTo>
                  <a:lnTo>
                    <a:pt x="1657" y="2337"/>
                  </a:lnTo>
                  <a:lnTo>
                    <a:pt x="1694" y="2371"/>
                  </a:lnTo>
                  <a:lnTo>
                    <a:pt x="1738" y="2400"/>
                  </a:lnTo>
                  <a:lnTo>
                    <a:pt x="1784" y="2423"/>
                  </a:lnTo>
                  <a:lnTo>
                    <a:pt x="1834" y="2441"/>
                  </a:lnTo>
                  <a:lnTo>
                    <a:pt x="1885" y="2451"/>
                  </a:lnTo>
                  <a:lnTo>
                    <a:pt x="1940" y="2455"/>
                  </a:lnTo>
                  <a:lnTo>
                    <a:pt x="1993" y="2452"/>
                  </a:lnTo>
                  <a:lnTo>
                    <a:pt x="2045" y="2441"/>
                  </a:lnTo>
                  <a:lnTo>
                    <a:pt x="2093" y="2425"/>
                  </a:lnTo>
                  <a:lnTo>
                    <a:pt x="2138" y="2402"/>
                  </a:lnTo>
                  <a:lnTo>
                    <a:pt x="2180" y="2374"/>
                  </a:lnTo>
                  <a:lnTo>
                    <a:pt x="2219" y="2342"/>
                  </a:lnTo>
                  <a:lnTo>
                    <a:pt x="2253" y="2304"/>
                  </a:lnTo>
                  <a:lnTo>
                    <a:pt x="2281" y="2262"/>
                  </a:lnTo>
                  <a:lnTo>
                    <a:pt x="2305" y="2217"/>
                  </a:lnTo>
                  <a:lnTo>
                    <a:pt x="2324" y="2169"/>
                  </a:lnTo>
                  <a:lnTo>
                    <a:pt x="2335" y="2118"/>
                  </a:lnTo>
                  <a:lnTo>
                    <a:pt x="2341" y="2065"/>
                  </a:lnTo>
                  <a:lnTo>
                    <a:pt x="2547" y="1857"/>
                  </a:lnTo>
                  <a:lnTo>
                    <a:pt x="2563" y="1919"/>
                  </a:lnTo>
                  <a:lnTo>
                    <a:pt x="2573" y="1984"/>
                  </a:lnTo>
                  <a:lnTo>
                    <a:pt x="2577" y="2050"/>
                  </a:lnTo>
                  <a:lnTo>
                    <a:pt x="2573" y="2120"/>
                  </a:lnTo>
                  <a:lnTo>
                    <a:pt x="2562" y="2188"/>
                  </a:lnTo>
                  <a:lnTo>
                    <a:pt x="2545" y="2252"/>
                  </a:lnTo>
                  <a:lnTo>
                    <a:pt x="2520" y="2315"/>
                  </a:lnTo>
                  <a:lnTo>
                    <a:pt x="2490" y="2374"/>
                  </a:lnTo>
                  <a:lnTo>
                    <a:pt x="2454" y="2430"/>
                  </a:lnTo>
                  <a:lnTo>
                    <a:pt x="2412" y="2480"/>
                  </a:lnTo>
                  <a:lnTo>
                    <a:pt x="2366" y="2527"/>
                  </a:lnTo>
                  <a:lnTo>
                    <a:pt x="2315" y="2568"/>
                  </a:lnTo>
                  <a:lnTo>
                    <a:pt x="2262" y="2605"/>
                  </a:lnTo>
                  <a:lnTo>
                    <a:pt x="2203" y="2635"/>
                  </a:lnTo>
                  <a:lnTo>
                    <a:pt x="2141" y="2660"/>
                  </a:lnTo>
                  <a:lnTo>
                    <a:pt x="2076" y="2678"/>
                  </a:lnTo>
                  <a:lnTo>
                    <a:pt x="2010" y="2689"/>
                  </a:lnTo>
                  <a:lnTo>
                    <a:pt x="1940" y="2693"/>
                  </a:lnTo>
                  <a:lnTo>
                    <a:pt x="1871" y="2689"/>
                  </a:lnTo>
                  <a:lnTo>
                    <a:pt x="1804" y="2678"/>
                  </a:lnTo>
                  <a:lnTo>
                    <a:pt x="1739" y="2660"/>
                  </a:lnTo>
                  <a:lnTo>
                    <a:pt x="1677" y="2635"/>
                  </a:lnTo>
                  <a:lnTo>
                    <a:pt x="1619" y="2605"/>
                  </a:lnTo>
                  <a:lnTo>
                    <a:pt x="1565" y="2568"/>
                  </a:lnTo>
                  <a:lnTo>
                    <a:pt x="1513" y="2527"/>
                  </a:lnTo>
                  <a:lnTo>
                    <a:pt x="1467" y="2480"/>
                  </a:lnTo>
                  <a:lnTo>
                    <a:pt x="1426" y="2430"/>
                  </a:lnTo>
                  <a:lnTo>
                    <a:pt x="1390" y="2374"/>
                  </a:lnTo>
                  <a:lnTo>
                    <a:pt x="1360" y="2315"/>
                  </a:lnTo>
                  <a:lnTo>
                    <a:pt x="1336" y="2252"/>
                  </a:lnTo>
                  <a:lnTo>
                    <a:pt x="1318" y="2188"/>
                  </a:lnTo>
                  <a:lnTo>
                    <a:pt x="1308" y="2120"/>
                  </a:lnTo>
                  <a:lnTo>
                    <a:pt x="1304" y="2050"/>
                  </a:lnTo>
                  <a:lnTo>
                    <a:pt x="1308" y="1981"/>
                  </a:lnTo>
                  <a:lnTo>
                    <a:pt x="1318" y="1913"/>
                  </a:lnTo>
                  <a:lnTo>
                    <a:pt x="1336" y="1847"/>
                  </a:lnTo>
                  <a:lnTo>
                    <a:pt x="1360" y="1786"/>
                  </a:lnTo>
                  <a:lnTo>
                    <a:pt x="1390" y="1726"/>
                  </a:lnTo>
                  <a:lnTo>
                    <a:pt x="1426" y="1671"/>
                  </a:lnTo>
                  <a:lnTo>
                    <a:pt x="1467" y="1619"/>
                  </a:lnTo>
                  <a:lnTo>
                    <a:pt x="1513" y="1574"/>
                  </a:lnTo>
                  <a:lnTo>
                    <a:pt x="1565" y="1531"/>
                  </a:lnTo>
                  <a:lnTo>
                    <a:pt x="1619" y="1496"/>
                  </a:lnTo>
                  <a:lnTo>
                    <a:pt x="1677" y="1465"/>
                  </a:lnTo>
                  <a:lnTo>
                    <a:pt x="1739" y="1441"/>
                  </a:lnTo>
                  <a:lnTo>
                    <a:pt x="1804" y="1423"/>
                  </a:lnTo>
                  <a:lnTo>
                    <a:pt x="1871" y="1412"/>
                  </a:lnTo>
                  <a:lnTo>
                    <a:pt x="1940" y="1408"/>
                  </a:lnTo>
                  <a:close/>
                  <a:moveTo>
                    <a:pt x="1940" y="765"/>
                  </a:moveTo>
                  <a:lnTo>
                    <a:pt x="2031" y="768"/>
                  </a:lnTo>
                  <a:lnTo>
                    <a:pt x="2121" y="778"/>
                  </a:lnTo>
                  <a:lnTo>
                    <a:pt x="2208" y="793"/>
                  </a:lnTo>
                  <a:lnTo>
                    <a:pt x="2293" y="816"/>
                  </a:lnTo>
                  <a:lnTo>
                    <a:pt x="2376" y="842"/>
                  </a:lnTo>
                  <a:lnTo>
                    <a:pt x="2456" y="875"/>
                  </a:lnTo>
                  <a:lnTo>
                    <a:pt x="2533" y="914"/>
                  </a:lnTo>
                  <a:lnTo>
                    <a:pt x="2608" y="956"/>
                  </a:lnTo>
                  <a:lnTo>
                    <a:pt x="2437" y="1130"/>
                  </a:lnTo>
                  <a:lnTo>
                    <a:pt x="2361" y="1092"/>
                  </a:lnTo>
                  <a:lnTo>
                    <a:pt x="2283" y="1061"/>
                  </a:lnTo>
                  <a:lnTo>
                    <a:pt x="2200" y="1036"/>
                  </a:lnTo>
                  <a:lnTo>
                    <a:pt x="2116" y="1017"/>
                  </a:lnTo>
                  <a:lnTo>
                    <a:pt x="2028" y="1005"/>
                  </a:lnTo>
                  <a:lnTo>
                    <a:pt x="1940" y="1002"/>
                  </a:lnTo>
                  <a:lnTo>
                    <a:pt x="1850" y="1005"/>
                  </a:lnTo>
                  <a:lnTo>
                    <a:pt x="1763" y="1017"/>
                  </a:lnTo>
                  <a:lnTo>
                    <a:pt x="1678" y="1036"/>
                  </a:lnTo>
                  <a:lnTo>
                    <a:pt x="1596" y="1061"/>
                  </a:lnTo>
                  <a:lnTo>
                    <a:pt x="1517" y="1094"/>
                  </a:lnTo>
                  <a:lnTo>
                    <a:pt x="1441" y="1131"/>
                  </a:lnTo>
                  <a:lnTo>
                    <a:pt x="1369" y="1175"/>
                  </a:lnTo>
                  <a:lnTo>
                    <a:pt x="1300" y="1226"/>
                  </a:lnTo>
                  <a:lnTo>
                    <a:pt x="1237" y="1280"/>
                  </a:lnTo>
                  <a:lnTo>
                    <a:pt x="1177" y="1340"/>
                  </a:lnTo>
                  <a:lnTo>
                    <a:pt x="1123" y="1404"/>
                  </a:lnTo>
                  <a:lnTo>
                    <a:pt x="1073" y="1474"/>
                  </a:lnTo>
                  <a:lnTo>
                    <a:pt x="1030" y="1547"/>
                  </a:lnTo>
                  <a:lnTo>
                    <a:pt x="992" y="1623"/>
                  </a:lnTo>
                  <a:lnTo>
                    <a:pt x="960" y="1703"/>
                  </a:lnTo>
                  <a:lnTo>
                    <a:pt x="935" y="1786"/>
                  </a:lnTo>
                  <a:lnTo>
                    <a:pt x="916" y="1872"/>
                  </a:lnTo>
                  <a:lnTo>
                    <a:pt x="905" y="1960"/>
                  </a:lnTo>
                  <a:lnTo>
                    <a:pt x="901" y="2050"/>
                  </a:lnTo>
                  <a:lnTo>
                    <a:pt x="905" y="2140"/>
                  </a:lnTo>
                  <a:lnTo>
                    <a:pt x="916" y="2228"/>
                  </a:lnTo>
                  <a:lnTo>
                    <a:pt x="935" y="2314"/>
                  </a:lnTo>
                  <a:lnTo>
                    <a:pt x="960" y="2397"/>
                  </a:lnTo>
                  <a:lnTo>
                    <a:pt x="992" y="2478"/>
                  </a:lnTo>
                  <a:lnTo>
                    <a:pt x="1030" y="2554"/>
                  </a:lnTo>
                  <a:lnTo>
                    <a:pt x="1073" y="2627"/>
                  </a:lnTo>
                  <a:lnTo>
                    <a:pt x="1123" y="2695"/>
                  </a:lnTo>
                  <a:lnTo>
                    <a:pt x="1177" y="2761"/>
                  </a:lnTo>
                  <a:lnTo>
                    <a:pt x="1237" y="2820"/>
                  </a:lnTo>
                  <a:lnTo>
                    <a:pt x="1300" y="2875"/>
                  </a:lnTo>
                  <a:lnTo>
                    <a:pt x="1369" y="2925"/>
                  </a:lnTo>
                  <a:lnTo>
                    <a:pt x="1441" y="2970"/>
                  </a:lnTo>
                  <a:lnTo>
                    <a:pt x="1517" y="3007"/>
                  </a:lnTo>
                  <a:lnTo>
                    <a:pt x="1596" y="3039"/>
                  </a:lnTo>
                  <a:lnTo>
                    <a:pt x="1678" y="3065"/>
                  </a:lnTo>
                  <a:lnTo>
                    <a:pt x="1763" y="3083"/>
                  </a:lnTo>
                  <a:lnTo>
                    <a:pt x="1850" y="3094"/>
                  </a:lnTo>
                  <a:lnTo>
                    <a:pt x="1940" y="3098"/>
                  </a:lnTo>
                  <a:lnTo>
                    <a:pt x="2030" y="3094"/>
                  </a:lnTo>
                  <a:lnTo>
                    <a:pt x="2117" y="3083"/>
                  </a:lnTo>
                  <a:lnTo>
                    <a:pt x="2202" y="3065"/>
                  </a:lnTo>
                  <a:lnTo>
                    <a:pt x="2284" y="3039"/>
                  </a:lnTo>
                  <a:lnTo>
                    <a:pt x="2364" y="3007"/>
                  </a:lnTo>
                  <a:lnTo>
                    <a:pt x="2439" y="2970"/>
                  </a:lnTo>
                  <a:lnTo>
                    <a:pt x="2511" y="2925"/>
                  </a:lnTo>
                  <a:lnTo>
                    <a:pt x="2579" y="2875"/>
                  </a:lnTo>
                  <a:lnTo>
                    <a:pt x="2644" y="2820"/>
                  </a:lnTo>
                  <a:lnTo>
                    <a:pt x="2703" y="2761"/>
                  </a:lnTo>
                  <a:lnTo>
                    <a:pt x="2758" y="2695"/>
                  </a:lnTo>
                  <a:lnTo>
                    <a:pt x="2806" y="2627"/>
                  </a:lnTo>
                  <a:lnTo>
                    <a:pt x="2850" y="2554"/>
                  </a:lnTo>
                  <a:lnTo>
                    <a:pt x="2889" y="2478"/>
                  </a:lnTo>
                  <a:lnTo>
                    <a:pt x="2920" y="2397"/>
                  </a:lnTo>
                  <a:lnTo>
                    <a:pt x="2945" y="2314"/>
                  </a:lnTo>
                  <a:lnTo>
                    <a:pt x="2963" y="2228"/>
                  </a:lnTo>
                  <a:lnTo>
                    <a:pt x="2975" y="2140"/>
                  </a:lnTo>
                  <a:lnTo>
                    <a:pt x="2978" y="2050"/>
                  </a:lnTo>
                  <a:lnTo>
                    <a:pt x="2975" y="1960"/>
                  </a:lnTo>
                  <a:lnTo>
                    <a:pt x="2963" y="1872"/>
                  </a:lnTo>
                  <a:lnTo>
                    <a:pt x="2946" y="1788"/>
                  </a:lnTo>
                  <a:lnTo>
                    <a:pt x="2921" y="1705"/>
                  </a:lnTo>
                  <a:lnTo>
                    <a:pt x="2890" y="1626"/>
                  </a:lnTo>
                  <a:lnTo>
                    <a:pt x="2853" y="1549"/>
                  </a:lnTo>
                  <a:lnTo>
                    <a:pt x="3023" y="1375"/>
                  </a:lnTo>
                  <a:lnTo>
                    <a:pt x="3067" y="1451"/>
                  </a:lnTo>
                  <a:lnTo>
                    <a:pt x="3104" y="1529"/>
                  </a:lnTo>
                  <a:lnTo>
                    <a:pt x="3137" y="1611"/>
                  </a:lnTo>
                  <a:lnTo>
                    <a:pt x="3164" y="1694"/>
                  </a:lnTo>
                  <a:lnTo>
                    <a:pt x="3185" y="1781"/>
                  </a:lnTo>
                  <a:lnTo>
                    <a:pt x="3200" y="1869"/>
                  </a:lnTo>
                  <a:lnTo>
                    <a:pt x="3210" y="1958"/>
                  </a:lnTo>
                  <a:lnTo>
                    <a:pt x="3214" y="2050"/>
                  </a:lnTo>
                  <a:lnTo>
                    <a:pt x="3210" y="2150"/>
                  </a:lnTo>
                  <a:lnTo>
                    <a:pt x="3198" y="2249"/>
                  </a:lnTo>
                  <a:lnTo>
                    <a:pt x="3180" y="2344"/>
                  </a:lnTo>
                  <a:lnTo>
                    <a:pt x="3154" y="2437"/>
                  </a:lnTo>
                  <a:lnTo>
                    <a:pt x="3123" y="2528"/>
                  </a:lnTo>
                  <a:lnTo>
                    <a:pt x="3084" y="2615"/>
                  </a:lnTo>
                  <a:lnTo>
                    <a:pt x="3040" y="2699"/>
                  </a:lnTo>
                  <a:lnTo>
                    <a:pt x="2990" y="2778"/>
                  </a:lnTo>
                  <a:lnTo>
                    <a:pt x="2934" y="2854"/>
                  </a:lnTo>
                  <a:lnTo>
                    <a:pt x="2872" y="2924"/>
                  </a:lnTo>
                  <a:lnTo>
                    <a:pt x="2806" y="2991"/>
                  </a:lnTo>
                  <a:lnTo>
                    <a:pt x="2737" y="3053"/>
                  </a:lnTo>
                  <a:lnTo>
                    <a:pt x="2662" y="3109"/>
                  </a:lnTo>
                  <a:lnTo>
                    <a:pt x="2582" y="3159"/>
                  </a:lnTo>
                  <a:lnTo>
                    <a:pt x="2500" y="3205"/>
                  </a:lnTo>
                  <a:lnTo>
                    <a:pt x="2414" y="3244"/>
                  </a:lnTo>
                  <a:lnTo>
                    <a:pt x="2324" y="3275"/>
                  </a:lnTo>
                  <a:lnTo>
                    <a:pt x="2232" y="3302"/>
                  </a:lnTo>
                  <a:lnTo>
                    <a:pt x="2137" y="3321"/>
                  </a:lnTo>
                  <a:lnTo>
                    <a:pt x="2040" y="3332"/>
                  </a:lnTo>
                  <a:lnTo>
                    <a:pt x="1940" y="3336"/>
                  </a:lnTo>
                  <a:lnTo>
                    <a:pt x="1840" y="3332"/>
                  </a:lnTo>
                  <a:lnTo>
                    <a:pt x="1743" y="3321"/>
                  </a:lnTo>
                  <a:lnTo>
                    <a:pt x="1648" y="3302"/>
                  </a:lnTo>
                  <a:lnTo>
                    <a:pt x="1556" y="3275"/>
                  </a:lnTo>
                  <a:lnTo>
                    <a:pt x="1466" y="3244"/>
                  </a:lnTo>
                  <a:lnTo>
                    <a:pt x="1380" y="3205"/>
                  </a:lnTo>
                  <a:lnTo>
                    <a:pt x="1298" y="3159"/>
                  </a:lnTo>
                  <a:lnTo>
                    <a:pt x="1219" y="3109"/>
                  </a:lnTo>
                  <a:lnTo>
                    <a:pt x="1144" y="3053"/>
                  </a:lnTo>
                  <a:lnTo>
                    <a:pt x="1073" y="2991"/>
                  </a:lnTo>
                  <a:lnTo>
                    <a:pt x="1007" y="2924"/>
                  </a:lnTo>
                  <a:lnTo>
                    <a:pt x="946" y="2854"/>
                  </a:lnTo>
                  <a:lnTo>
                    <a:pt x="890" y="2778"/>
                  </a:lnTo>
                  <a:lnTo>
                    <a:pt x="840" y="2699"/>
                  </a:lnTo>
                  <a:lnTo>
                    <a:pt x="795" y="2615"/>
                  </a:lnTo>
                  <a:lnTo>
                    <a:pt x="758" y="2528"/>
                  </a:lnTo>
                  <a:lnTo>
                    <a:pt x="725" y="2437"/>
                  </a:lnTo>
                  <a:lnTo>
                    <a:pt x="700" y="2344"/>
                  </a:lnTo>
                  <a:lnTo>
                    <a:pt x="682" y="2249"/>
                  </a:lnTo>
                  <a:lnTo>
                    <a:pt x="671" y="2150"/>
                  </a:lnTo>
                  <a:lnTo>
                    <a:pt x="666" y="2050"/>
                  </a:lnTo>
                  <a:lnTo>
                    <a:pt x="671" y="1950"/>
                  </a:lnTo>
                  <a:lnTo>
                    <a:pt x="682" y="1852"/>
                  </a:lnTo>
                  <a:lnTo>
                    <a:pt x="700" y="1755"/>
                  </a:lnTo>
                  <a:lnTo>
                    <a:pt x="725" y="1662"/>
                  </a:lnTo>
                  <a:lnTo>
                    <a:pt x="758" y="1573"/>
                  </a:lnTo>
                  <a:lnTo>
                    <a:pt x="795" y="1485"/>
                  </a:lnTo>
                  <a:lnTo>
                    <a:pt x="840" y="1402"/>
                  </a:lnTo>
                  <a:lnTo>
                    <a:pt x="890" y="1323"/>
                  </a:lnTo>
                  <a:lnTo>
                    <a:pt x="946" y="1247"/>
                  </a:lnTo>
                  <a:lnTo>
                    <a:pt x="1007" y="1175"/>
                  </a:lnTo>
                  <a:lnTo>
                    <a:pt x="1073" y="1109"/>
                  </a:lnTo>
                  <a:lnTo>
                    <a:pt x="1144" y="1047"/>
                  </a:lnTo>
                  <a:lnTo>
                    <a:pt x="1219" y="992"/>
                  </a:lnTo>
                  <a:lnTo>
                    <a:pt x="1298" y="940"/>
                  </a:lnTo>
                  <a:lnTo>
                    <a:pt x="1380" y="896"/>
                  </a:lnTo>
                  <a:lnTo>
                    <a:pt x="1466" y="857"/>
                  </a:lnTo>
                  <a:lnTo>
                    <a:pt x="1556" y="824"/>
                  </a:lnTo>
                  <a:lnTo>
                    <a:pt x="1648" y="799"/>
                  </a:lnTo>
                  <a:lnTo>
                    <a:pt x="1743" y="780"/>
                  </a:lnTo>
                  <a:lnTo>
                    <a:pt x="1840" y="769"/>
                  </a:lnTo>
                  <a:lnTo>
                    <a:pt x="1940" y="765"/>
                  </a:lnTo>
                  <a:close/>
                  <a:moveTo>
                    <a:pt x="1940" y="93"/>
                  </a:moveTo>
                  <a:lnTo>
                    <a:pt x="2061" y="97"/>
                  </a:lnTo>
                  <a:lnTo>
                    <a:pt x="2179" y="107"/>
                  </a:lnTo>
                  <a:lnTo>
                    <a:pt x="2295" y="126"/>
                  </a:lnTo>
                  <a:lnTo>
                    <a:pt x="2410" y="151"/>
                  </a:lnTo>
                  <a:lnTo>
                    <a:pt x="2522" y="183"/>
                  </a:lnTo>
                  <a:lnTo>
                    <a:pt x="2631" y="220"/>
                  </a:lnTo>
                  <a:lnTo>
                    <a:pt x="2737" y="266"/>
                  </a:lnTo>
                  <a:lnTo>
                    <a:pt x="2839" y="316"/>
                  </a:lnTo>
                  <a:lnTo>
                    <a:pt x="2937" y="373"/>
                  </a:lnTo>
                  <a:lnTo>
                    <a:pt x="2766" y="545"/>
                  </a:lnTo>
                  <a:lnTo>
                    <a:pt x="2673" y="497"/>
                  </a:lnTo>
                  <a:lnTo>
                    <a:pt x="2576" y="454"/>
                  </a:lnTo>
                  <a:lnTo>
                    <a:pt x="2476" y="417"/>
                  </a:lnTo>
                  <a:lnTo>
                    <a:pt x="2374" y="386"/>
                  </a:lnTo>
                  <a:lnTo>
                    <a:pt x="2269" y="363"/>
                  </a:lnTo>
                  <a:lnTo>
                    <a:pt x="2161" y="345"/>
                  </a:lnTo>
                  <a:lnTo>
                    <a:pt x="2052" y="334"/>
                  </a:lnTo>
                  <a:lnTo>
                    <a:pt x="1940" y="330"/>
                  </a:lnTo>
                  <a:lnTo>
                    <a:pt x="1824" y="334"/>
                  </a:lnTo>
                  <a:lnTo>
                    <a:pt x="1709" y="346"/>
                  </a:lnTo>
                  <a:lnTo>
                    <a:pt x="1597" y="365"/>
                  </a:lnTo>
                  <a:lnTo>
                    <a:pt x="1487" y="391"/>
                  </a:lnTo>
                  <a:lnTo>
                    <a:pt x="1381" y="425"/>
                  </a:lnTo>
                  <a:lnTo>
                    <a:pt x="1278" y="466"/>
                  </a:lnTo>
                  <a:lnTo>
                    <a:pt x="1177" y="512"/>
                  </a:lnTo>
                  <a:lnTo>
                    <a:pt x="1081" y="565"/>
                  </a:lnTo>
                  <a:lnTo>
                    <a:pt x="987" y="624"/>
                  </a:lnTo>
                  <a:lnTo>
                    <a:pt x="899" y="688"/>
                  </a:lnTo>
                  <a:lnTo>
                    <a:pt x="815" y="759"/>
                  </a:lnTo>
                  <a:lnTo>
                    <a:pt x="735" y="834"/>
                  </a:lnTo>
                  <a:lnTo>
                    <a:pt x="661" y="915"/>
                  </a:lnTo>
                  <a:lnTo>
                    <a:pt x="591" y="1000"/>
                  </a:lnTo>
                  <a:lnTo>
                    <a:pt x="527" y="1090"/>
                  </a:lnTo>
                  <a:lnTo>
                    <a:pt x="469" y="1183"/>
                  </a:lnTo>
                  <a:lnTo>
                    <a:pt x="416" y="1280"/>
                  </a:lnTo>
                  <a:lnTo>
                    <a:pt x="370" y="1382"/>
                  </a:lnTo>
                  <a:lnTo>
                    <a:pt x="330" y="1486"/>
                  </a:lnTo>
                  <a:lnTo>
                    <a:pt x="297" y="1593"/>
                  </a:lnTo>
                  <a:lnTo>
                    <a:pt x="270" y="1704"/>
                  </a:lnTo>
                  <a:lnTo>
                    <a:pt x="250" y="1817"/>
                  </a:lnTo>
                  <a:lnTo>
                    <a:pt x="239" y="1933"/>
                  </a:lnTo>
                  <a:lnTo>
                    <a:pt x="235" y="2050"/>
                  </a:lnTo>
                  <a:lnTo>
                    <a:pt x="239" y="2168"/>
                  </a:lnTo>
                  <a:lnTo>
                    <a:pt x="250" y="2284"/>
                  </a:lnTo>
                  <a:lnTo>
                    <a:pt x="270" y="2396"/>
                  </a:lnTo>
                  <a:lnTo>
                    <a:pt x="297" y="2506"/>
                  </a:lnTo>
                  <a:lnTo>
                    <a:pt x="330" y="2615"/>
                  </a:lnTo>
                  <a:lnTo>
                    <a:pt x="370" y="2719"/>
                  </a:lnTo>
                  <a:lnTo>
                    <a:pt x="416" y="2820"/>
                  </a:lnTo>
                  <a:lnTo>
                    <a:pt x="469" y="2918"/>
                  </a:lnTo>
                  <a:lnTo>
                    <a:pt x="527" y="3011"/>
                  </a:lnTo>
                  <a:lnTo>
                    <a:pt x="591" y="3100"/>
                  </a:lnTo>
                  <a:lnTo>
                    <a:pt x="661" y="3186"/>
                  </a:lnTo>
                  <a:lnTo>
                    <a:pt x="735" y="3266"/>
                  </a:lnTo>
                  <a:lnTo>
                    <a:pt x="815" y="3341"/>
                  </a:lnTo>
                  <a:lnTo>
                    <a:pt x="899" y="3411"/>
                  </a:lnTo>
                  <a:lnTo>
                    <a:pt x="987" y="3477"/>
                  </a:lnTo>
                  <a:lnTo>
                    <a:pt x="1081" y="3534"/>
                  </a:lnTo>
                  <a:lnTo>
                    <a:pt x="1177" y="3589"/>
                  </a:lnTo>
                  <a:lnTo>
                    <a:pt x="1278" y="3635"/>
                  </a:lnTo>
                  <a:lnTo>
                    <a:pt x="1381" y="3675"/>
                  </a:lnTo>
                  <a:lnTo>
                    <a:pt x="1487" y="3708"/>
                  </a:lnTo>
                  <a:lnTo>
                    <a:pt x="1597" y="3736"/>
                  </a:lnTo>
                  <a:lnTo>
                    <a:pt x="1709" y="3755"/>
                  </a:lnTo>
                  <a:lnTo>
                    <a:pt x="1824" y="3766"/>
                  </a:lnTo>
                  <a:lnTo>
                    <a:pt x="1940" y="3770"/>
                  </a:lnTo>
                  <a:lnTo>
                    <a:pt x="2057" y="3766"/>
                  </a:lnTo>
                  <a:lnTo>
                    <a:pt x="2170" y="3755"/>
                  </a:lnTo>
                  <a:lnTo>
                    <a:pt x="2283" y="3736"/>
                  </a:lnTo>
                  <a:lnTo>
                    <a:pt x="2392" y="3708"/>
                  </a:lnTo>
                  <a:lnTo>
                    <a:pt x="2500" y="3675"/>
                  </a:lnTo>
                  <a:lnTo>
                    <a:pt x="2603" y="3635"/>
                  </a:lnTo>
                  <a:lnTo>
                    <a:pt x="2703" y="3589"/>
                  </a:lnTo>
                  <a:lnTo>
                    <a:pt x="2800" y="3534"/>
                  </a:lnTo>
                  <a:lnTo>
                    <a:pt x="2892" y="3477"/>
                  </a:lnTo>
                  <a:lnTo>
                    <a:pt x="2981" y="3411"/>
                  </a:lnTo>
                  <a:lnTo>
                    <a:pt x="3066" y="3341"/>
                  </a:lnTo>
                  <a:lnTo>
                    <a:pt x="3144" y="3266"/>
                  </a:lnTo>
                  <a:lnTo>
                    <a:pt x="3219" y="3186"/>
                  </a:lnTo>
                  <a:lnTo>
                    <a:pt x="3289" y="3100"/>
                  </a:lnTo>
                  <a:lnTo>
                    <a:pt x="3354" y="3011"/>
                  </a:lnTo>
                  <a:lnTo>
                    <a:pt x="3411" y="2918"/>
                  </a:lnTo>
                  <a:lnTo>
                    <a:pt x="3465" y="2820"/>
                  </a:lnTo>
                  <a:lnTo>
                    <a:pt x="3511" y="2719"/>
                  </a:lnTo>
                  <a:lnTo>
                    <a:pt x="3551" y="2615"/>
                  </a:lnTo>
                  <a:lnTo>
                    <a:pt x="3584" y="2506"/>
                  </a:lnTo>
                  <a:lnTo>
                    <a:pt x="3611" y="2396"/>
                  </a:lnTo>
                  <a:lnTo>
                    <a:pt x="3629" y="2284"/>
                  </a:lnTo>
                  <a:lnTo>
                    <a:pt x="3641" y="2168"/>
                  </a:lnTo>
                  <a:lnTo>
                    <a:pt x="3644" y="2050"/>
                  </a:lnTo>
                  <a:lnTo>
                    <a:pt x="3642" y="1938"/>
                  </a:lnTo>
                  <a:lnTo>
                    <a:pt x="3631" y="1827"/>
                  </a:lnTo>
                  <a:lnTo>
                    <a:pt x="3613" y="1719"/>
                  </a:lnTo>
                  <a:lnTo>
                    <a:pt x="3589" y="1613"/>
                  </a:lnTo>
                  <a:lnTo>
                    <a:pt x="3558" y="1509"/>
                  </a:lnTo>
                  <a:lnTo>
                    <a:pt x="3522" y="1408"/>
                  </a:lnTo>
                  <a:lnTo>
                    <a:pt x="3480" y="1311"/>
                  </a:lnTo>
                  <a:lnTo>
                    <a:pt x="3431" y="1217"/>
                  </a:lnTo>
                  <a:lnTo>
                    <a:pt x="3603" y="1043"/>
                  </a:lnTo>
                  <a:lnTo>
                    <a:pt x="3659" y="1144"/>
                  </a:lnTo>
                  <a:lnTo>
                    <a:pt x="3709" y="1247"/>
                  </a:lnTo>
                  <a:lnTo>
                    <a:pt x="3753" y="1354"/>
                  </a:lnTo>
                  <a:lnTo>
                    <a:pt x="3791" y="1463"/>
                  </a:lnTo>
                  <a:lnTo>
                    <a:pt x="3823" y="1577"/>
                  </a:lnTo>
                  <a:lnTo>
                    <a:pt x="3847" y="1691"/>
                  </a:lnTo>
                  <a:lnTo>
                    <a:pt x="3865" y="1808"/>
                  </a:lnTo>
                  <a:lnTo>
                    <a:pt x="3876" y="1929"/>
                  </a:lnTo>
                  <a:lnTo>
                    <a:pt x="3880" y="2050"/>
                  </a:lnTo>
                  <a:lnTo>
                    <a:pt x="3876" y="2174"/>
                  </a:lnTo>
                  <a:lnTo>
                    <a:pt x="3865" y="2295"/>
                  </a:lnTo>
                  <a:lnTo>
                    <a:pt x="3846" y="2415"/>
                  </a:lnTo>
                  <a:lnTo>
                    <a:pt x="3820" y="2532"/>
                  </a:lnTo>
                  <a:lnTo>
                    <a:pt x="3788" y="2646"/>
                  </a:lnTo>
                  <a:lnTo>
                    <a:pt x="3749" y="2757"/>
                  </a:lnTo>
                  <a:lnTo>
                    <a:pt x="3704" y="2865"/>
                  </a:lnTo>
                  <a:lnTo>
                    <a:pt x="3652" y="2970"/>
                  </a:lnTo>
                  <a:lnTo>
                    <a:pt x="3594" y="3070"/>
                  </a:lnTo>
                  <a:lnTo>
                    <a:pt x="3532" y="3168"/>
                  </a:lnTo>
                  <a:lnTo>
                    <a:pt x="3463" y="3261"/>
                  </a:lnTo>
                  <a:lnTo>
                    <a:pt x="3390" y="3349"/>
                  </a:lnTo>
                  <a:lnTo>
                    <a:pt x="3311" y="3434"/>
                  </a:lnTo>
                  <a:lnTo>
                    <a:pt x="3228" y="3513"/>
                  </a:lnTo>
                  <a:lnTo>
                    <a:pt x="3139" y="3587"/>
                  </a:lnTo>
                  <a:lnTo>
                    <a:pt x="3047" y="3656"/>
                  </a:lnTo>
                  <a:lnTo>
                    <a:pt x="2951" y="3721"/>
                  </a:lnTo>
                  <a:lnTo>
                    <a:pt x="2851" y="3779"/>
                  </a:lnTo>
                  <a:lnTo>
                    <a:pt x="2748" y="3830"/>
                  </a:lnTo>
                  <a:lnTo>
                    <a:pt x="2641" y="3875"/>
                  </a:lnTo>
                  <a:lnTo>
                    <a:pt x="2531" y="3916"/>
                  </a:lnTo>
                  <a:lnTo>
                    <a:pt x="2417" y="3948"/>
                  </a:lnTo>
                  <a:lnTo>
                    <a:pt x="2301" y="3974"/>
                  </a:lnTo>
                  <a:lnTo>
                    <a:pt x="2183" y="3992"/>
                  </a:lnTo>
                  <a:lnTo>
                    <a:pt x="2062" y="4004"/>
                  </a:lnTo>
                  <a:lnTo>
                    <a:pt x="1940" y="4008"/>
                  </a:lnTo>
                  <a:lnTo>
                    <a:pt x="1818" y="4004"/>
                  </a:lnTo>
                  <a:lnTo>
                    <a:pt x="1697" y="3992"/>
                  </a:lnTo>
                  <a:lnTo>
                    <a:pt x="1578" y="3974"/>
                  </a:lnTo>
                  <a:lnTo>
                    <a:pt x="1462" y="3948"/>
                  </a:lnTo>
                  <a:lnTo>
                    <a:pt x="1350" y="3916"/>
                  </a:lnTo>
                  <a:lnTo>
                    <a:pt x="1239" y="3875"/>
                  </a:lnTo>
                  <a:lnTo>
                    <a:pt x="1132" y="3830"/>
                  </a:lnTo>
                  <a:lnTo>
                    <a:pt x="1028" y="3779"/>
                  </a:lnTo>
                  <a:lnTo>
                    <a:pt x="929" y="3721"/>
                  </a:lnTo>
                  <a:lnTo>
                    <a:pt x="833" y="3656"/>
                  </a:lnTo>
                  <a:lnTo>
                    <a:pt x="740" y="3587"/>
                  </a:lnTo>
                  <a:lnTo>
                    <a:pt x="652" y="3513"/>
                  </a:lnTo>
                  <a:lnTo>
                    <a:pt x="570" y="3434"/>
                  </a:lnTo>
                  <a:lnTo>
                    <a:pt x="490" y="3349"/>
                  </a:lnTo>
                  <a:lnTo>
                    <a:pt x="416" y="3261"/>
                  </a:lnTo>
                  <a:lnTo>
                    <a:pt x="349" y="3168"/>
                  </a:lnTo>
                  <a:lnTo>
                    <a:pt x="285" y="3070"/>
                  </a:lnTo>
                  <a:lnTo>
                    <a:pt x="228" y="2970"/>
                  </a:lnTo>
                  <a:lnTo>
                    <a:pt x="177" y="2865"/>
                  </a:lnTo>
                  <a:lnTo>
                    <a:pt x="131" y="2757"/>
                  </a:lnTo>
                  <a:lnTo>
                    <a:pt x="92" y="2646"/>
                  </a:lnTo>
                  <a:lnTo>
                    <a:pt x="60" y="2532"/>
                  </a:lnTo>
                  <a:lnTo>
                    <a:pt x="35" y="2415"/>
                  </a:lnTo>
                  <a:lnTo>
                    <a:pt x="16" y="2295"/>
                  </a:lnTo>
                  <a:lnTo>
                    <a:pt x="5" y="2174"/>
                  </a:lnTo>
                  <a:lnTo>
                    <a:pt x="0" y="2050"/>
                  </a:lnTo>
                  <a:lnTo>
                    <a:pt x="5" y="1926"/>
                  </a:lnTo>
                  <a:lnTo>
                    <a:pt x="16" y="1804"/>
                  </a:lnTo>
                  <a:lnTo>
                    <a:pt x="35" y="1686"/>
                  </a:lnTo>
                  <a:lnTo>
                    <a:pt x="60" y="1569"/>
                  </a:lnTo>
                  <a:lnTo>
                    <a:pt x="92" y="1455"/>
                  </a:lnTo>
                  <a:lnTo>
                    <a:pt x="131" y="1344"/>
                  </a:lnTo>
                  <a:lnTo>
                    <a:pt x="177" y="1236"/>
                  </a:lnTo>
                  <a:lnTo>
                    <a:pt x="228" y="1131"/>
                  </a:lnTo>
                  <a:lnTo>
                    <a:pt x="285" y="1029"/>
                  </a:lnTo>
                  <a:lnTo>
                    <a:pt x="349" y="933"/>
                  </a:lnTo>
                  <a:lnTo>
                    <a:pt x="416" y="839"/>
                  </a:lnTo>
                  <a:lnTo>
                    <a:pt x="490" y="751"/>
                  </a:lnTo>
                  <a:lnTo>
                    <a:pt x="570" y="667"/>
                  </a:lnTo>
                  <a:lnTo>
                    <a:pt x="652" y="588"/>
                  </a:lnTo>
                  <a:lnTo>
                    <a:pt x="740" y="514"/>
                  </a:lnTo>
                  <a:lnTo>
                    <a:pt x="833" y="444"/>
                  </a:lnTo>
                  <a:lnTo>
                    <a:pt x="929" y="380"/>
                  </a:lnTo>
                  <a:lnTo>
                    <a:pt x="1028" y="322"/>
                  </a:lnTo>
                  <a:lnTo>
                    <a:pt x="1132" y="271"/>
                  </a:lnTo>
                  <a:lnTo>
                    <a:pt x="1239" y="225"/>
                  </a:lnTo>
                  <a:lnTo>
                    <a:pt x="1350" y="185"/>
                  </a:lnTo>
                  <a:lnTo>
                    <a:pt x="1462" y="152"/>
                  </a:lnTo>
                  <a:lnTo>
                    <a:pt x="1578" y="127"/>
                  </a:lnTo>
                  <a:lnTo>
                    <a:pt x="1697" y="108"/>
                  </a:lnTo>
                  <a:lnTo>
                    <a:pt x="1818" y="97"/>
                  </a:lnTo>
                  <a:lnTo>
                    <a:pt x="1940" y="93"/>
                  </a:lnTo>
                  <a:close/>
                  <a:moveTo>
                    <a:pt x="3556" y="0"/>
                  </a:moveTo>
                  <a:lnTo>
                    <a:pt x="3556" y="0"/>
                  </a:lnTo>
                  <a:lnTo>
                    <a:pt x="3639" y="336"/>
                  </a:lnTo>
                  <a:lnTo>
                    <a:pt x="3972" y="419"/>
                  </a:lnTo>
                  <a:lnTo>
                    <a:pt x="3349" y="1048"/>
                  </a:lnTo>
                  <a:lnTo>
                    <a:pt x="3124" y="1023"/>
                  </a:lnTo>
                  <a:lnTo>
                    <a:pt x="2018" y="2139"/>
                  </a:lnTo>
                  <a:lnTo>
                    <a:pt x="1997" y="2155"/>
                  </a:lnTo>
                  <a:lnTo>
                    <a:pt x="1973" y="2168"/>
                  </a:lnTo>
                  <a:lnTo>
                    <a:pt x="1947" y="2173"/>
                  </a:lnTo>
                  <a:lnTo>
                    <a:pt x="1922" y="2173"/>
                  </a:lnTo>
                  <a:lnTo>
                    <a:pt x="1896" y="2168"/>
                  </a:lnTo>
                  <a:lnTo>
                    <a:pt x="1873" y="2155"/>
                  </a:lnTo>
                  <a:lnTo>
                    <a:pt x="1851" y="2139"/>
                  </a:lnTo>
                  <a:lnTo>
                    <a:pt x="1835" y="2118"/>
                  </a:lnTo>
                  <a:lnTo>
                    <a:pt x="1824" y="2094"/>
                  </a:lnTo>
                  <a:lnTo>
                    <a:pt x="1818" y="2069"/>
                  </a:lnTo>
                  <a:lnTo>
                    <a:pt x="1818" y="2042"/>
                  </a:lnTo>
                  <a:lnTo>
                    <a:pt x="1824" y="2017"/>
                  </a:lnTo>
                  <a:lnTo>
                    <a:pt x="1835" y="1993"/>
                  </a:lnTo>
                  <a:lnTo>
                    <a:pt x="1851" y="1972"/>
                  </a:lnTo>
                  <a:lnTo>
                    <a:pt x="2957" y="856"/>
                  </a:lnTo>
                  <a:lnTo>
                    <a:pt x="2932" y="629"/>
                  </a:lnTo>
                  <a:lnTo>
                    <a:pt x="355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32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ea typeface="ＭＳ Ｐゴシック" charset="0"/>
              </a:endParaRP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11573564" y="465907"/>
            <a:ext cx="509576" cy="493695"/>
            <a:chOff x="11507835" y="485499"/>
            <a:chExt cx="548640" cy="548640"/>
          </a:xfrm>
        </p:grpSpPr>
        <p:sp>
          <p:nvSpPr>
            <p:cNvPr id="35" name="Oval 34"/>
            <p:cNvSpPr/>
            <p:nvPr/>
          </p:nvSpPr>
          <p:spPr>
            <a:xfrm>
              <a:off x="11507835" y="485499"/>
              <a:ext cx="548640" cy="5486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32">
                <a:defRPr/>
              </a:pPr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grpSp>
          <p:nvGrpSpPr>
            <p:cNvPr id="41" name="Group 40"/>
            <p:cNvGrpSpPr>
              <a:grpSpLocks noChangeAspect="1"/>
            </p:cNvGrpSpPr>
            <p:nvPr/>
          </p:nvGrpSpPr>
          <p:grpSpPr bwMode="auto">
            <a:xfrm>
              <a:off x="11624880" y="598131"/>
              <a:ext cx="314551" cy="323376"/>
              <a:chOff x="1755" y="662"/>
              <a:chExt cx="2495" cy="2565"/>
            </a:xfrm>
            <a:solidFill>
              <a:schemeClr val="accent3"/>
            </a:solidFill>
          </p:grpSpPr>
          <p:sp>
            <p:nvSpPr>
              <p:cNvPr id="42" name="Freeform 11"/>
              <p:cNvSpPr>
                <a:spLocks/>
              </p:cNvSpPr>
              <p:nvPr/>
            </p:nvSpPr>
            <p:spPr bwMode="auto">
              <a:xfrm>
                <a:off x="2032" y="1851"/>
                <a:ext cx="1578" cy="1376"/>
              </a:xfrm>
              <a:custGeom>
                <a:avLst/>
                <a:gdLst>
                  <a:gd name="T0" fmla="*/ 1973 w 3155"/>
                  <a:gd name="T1" fmla="*/ 45 h 2752"/>
                  <a:gd name="T2" fmla="*/ 2012 w 3155"/>
                  <a:gd name="T3" fmla="*/ 147 h 2752"/>
                  <a:gd name="T4" fmla="*/ 2026 w 3155"/>
                  <a:gd name="T5" fmla="*/ 257 h 2752"/>
                  <a:gd name="T6" fmla="*/ 2014 w 3155"/>
                  <a:gd name="T7" fmla="*/ 366 h 2752"/>
                  <a:gd name="T8" fmla="*/ 1975 w 3155"/>
                  <a:gd name="T9" fmla="*/ 468 h 2752"/>
                  <a:gd name="T10" fmla="*/ 3133 w 3155"/>
                  <a:gd name="T11" fmla="*/ 2403 h 2752"/>
                  <a:gd name="T12" fmla="*/ 3155 w 3155"/>
                  <a:gd name="T13" fmla="*/ 2467 h 2752"/>
                  <a:gd name="T14" fmla="*/ 3147 w 3155"/>
                  <a:gd name="T15" fmla="*/ 2531 h 2752"/>
                  <a:gd name="T16" fmla="*/ 3113 w 3155"/>
                  <a:gd name="T17" fmla="*/ 2587 h 2752"/>
                  <a:gd name="T18" fmla="*/ 3036 w 3155"/>
                  <a:gd name="T19" fmla="*/ 2640 h 2752"/>
                  <a:gd name="T20" fmla="*/ 2972 w 3155"/>
                  <a:gd name="T21" fmla="*/ 2661 h 2752"/>
                  <a:gd name="T22" fmla="*/ 2908 w 3155"/>
                  <a:gd name="T23" fmla="*/ 2654 h 2752"/>
                  <a:gd name="T24" fmla="*/ 2852 w 3155"/>
                  <a:gd name="T25" fmla="*/ 2619 h 2752"/>
                  <a:gd name="T26" fmla="*/ 1755 w 3155"/>
                  <a:gd name="T27" fmla="*/ 876 h 2752"/>
                  <a:gd name="T28" fmla="*/ 1752 w 3155"/>
                  <a:gd name="T29" fmla="*/ 2638 h 2752"/>
                  <a:gd name="T30" fmla="*/ 1722 w 3155"/>
                  <a:gd name="T31" fmla="*/ 2697 h 2752"/>
                  <a:gd name="T32" fmla="*/ 1672 w 3155"/>
                  <a:gd name="T33" fmla="*/ 2738 h 2752"/>
                  <a:gd name="T34" fmla="*/ 1607 w 3155"/>
                  <a:gd name="T35" fmla="*/ 2752 h 2752"/>
                  <a:gd name="T36" fmla="*/ 1513 w 3155"/>
                  <a:gd name="T37" fmla="*/ 2749 h 2752"/>
                  <a:gd name="T38" fmla="*/ 1454 w 3155"/>
                  <a:gd name="T39" fmla="*/ 2719 h 2752"/>
                  <a:gd name="T40" fmla="*/ 1414 w 3155"/>
                  <a:gd name="T41" fmla="*/ 2669 h 2752"/>
                  <a:gd name="T42" fmla="*/ 1400 w 3155"/>
                  <a:gd name="T43" fmla="*/ 2604 h 2752"/>
                  <a:gd name="T44" fmla="*/ 324 w 3155"/>
                  <a:gd name="T45" fmla="*/ 2593 h 2752"/>
                  <a:gd name="T46" fmla="*/ 276 w 3155"/>
                  <a:gd name="T47" fmla="*/ 2640 h 2752"/>
                  <a:gd name="T48" fmla="*/ 215 w 3155"/>
                  <a:gd name="T49" fmla="*/ 2661 h 2752"/>
                  <a:gd name="T50" fmla="*/ 150 w 3155"/>
                  <a:gd name="T51" fmla="*/ 2654 h 2752"/>
                  <a:gd name="T52" fmla="*/ 68 w 3155"/>
                  <a:gd name="T53" fmla="*/ 2608 h 2752"/>
                  <a:gd name="T54" fmla="*/ 22 w 3155"/>
                  <a:gd name="T55" fmla="*/ 2560 h 2752"/>
                  <a:gd name="T56" fmla="*/ 0 w 3155"/>
                  <a:gd name="T57" fmla="*/ 2499 h 2752"/>
                  <a:gd name="T58" fmla="*/ 8 w 3155"/>
                  <a:gd name="T59" fmla="*/ 2434 h 2752"/>
                  <a:gd name="T60" fmla="*/ 1208 w 3155"/>
                  <a:gd name="T61" fmla="*/ 513 h 2752"/>
                  <a:gd name="T62" fmla="*/ 1158 w 3155"/>
                  <a:gd name="T63" fmla="*/ 419 h 2752"/>
                  <a:gd name="T64" fmla="*/ 1131 w 3155"/>
                  <a:gd name="T65" fmla="*/ 313 h 2752"/>
                  <a:gd name="T66" fmla="*/ 1131 w 3155"/>
                  <a:gd name="T67" fmla="*/ 200 h 27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155" h="2752">
                    <a:moveTo>
                      <a:pt x="1947" y="0"/>
                    </a:moveTo>
                    <a:lnTo>
                      <a:pt x="1973" y="45"/>
                    </a:lnTo>
                    <a:lnTo>
                      <a:pt x="1997" y="94"/>
                    </a:lnTo>
                    <a:lnTo>
                      <a:pt x="2012" y="147"/>
                    </a:lnTo>
                    <a:lnTo>
                      <a:pt x="2023" y="201"/>
                    </a:lnTo>
                    <a:lnTo>
                      <a:pt x="2026" y="257"/>
                    </a:lnTo>
                    <a:lnTo>
                      <a:pt x="2023" y="313"/>
                    </a:lnTo>
                    <a:lnTo>
                      <a:pt x="2014" y="366"/>
                    </a:lnTo>
                    <a:lnTo>
                      <a:pt x="1997" y="418"/>
                    </a:lnTo>
                    <a:lnTo>
                      <a:pt x="1975" y="468"/>
                    </a:lnTo>
                    <a:lnTo>
                      <a:pt x="1947" y="513"/>
                    </a:lnTo>
                    <a:lnTo>
                      <a:pt x="3133" y="2403"/>
                    </a:lnTo>
                    <a:lnTo>
                      <a:pt x="3147" y="2434"/>
                    </a:lnTo>
                    <a:lnTo>
                      <a:pt x="3155" y="2467"/>
                    </a:lnTo>
                    <a:lnTo>
                      <a:pt x="3155" y="2499"/>
                    </a:lnTo>
                    <a:lnTo>
                      <a:pt x="3147" y="2531"/>
                    </a:lnTo>
                    <a:lnTo>
                      <a:pt x="3133" y="2560"/>
                    </a:lnTo>
                    <a:lnTo>
                      <a:pt x="3113" y="2587"/>
                    </a:lnTo>
                    <a:lnTo>
                      <a:pt x="3086" y="2607"/>
                    </a:lnTo>
                    <a:lnTo>
                      <a:pt x="3036" y="2640"/>
                    </a:lnTo>
                    <a:lnTo>
                      <a:pt x="3005" y="2654"/>
                    </a:lnTo>
                    <a:lnTo>
                      <a:pt x="2972" y="2661"/>
                    </a:lnTo>
                    <a:lnTo>
                      <a:pt x="2940" y="2660"/>
                    </a:lnTo>
                    <a:lnTo>
                      <a:pt x="2908" y="2654"/>
                    </a:lnTo>
                    <a:lnTo>
                      <a:pt x="2879" y="2640"/>
                    </a:lnTo>
                    <a:lnTo>
                      <a:pt x="2852" y="2619"/>
                    </a:lnTo>
                    <a:lnTo>
                      <a:pt x="2830" y="2593"/>
                    </a:lnTo>
                    <a:lnTo>
                      <a:pt x="1755" y="876"/>
                    </a:lnTo>
                    <a:lnTo>
                      <a:pt x="1755" y="2604"/>
                    </a:lnTo>
                    <a:lnTo>
                      <a:pt x="1752" y="2638"/>
                    </a:lnTo>
                    <a:lnTo>
                      <a:pt x="1739" y="2669"/>
                    </a:lnTo>
                    <a:lnTo>
                      <a:pt x="1722" y="2697"/>
                    </a:lnTo>
                    <a:lnTo>
                      <a:pt x="1699" y="2719"/>
                    </a:lnTo>
                    <a:lnTo>
                      <a:pt x="1672" y="2738"/>
                    </a:lnTo>
                    <a:lnTo>
                      <a:pt x="1641" y="2749"/>
                    </a:lnTo>
                    <a:lnTo>
                      <a:pt x="1607" y="2752"/>
                    </a:lnTo>
                    <a:lnTo>
                      <a:pt x="1548" y="2752"/>
                    </a:lnTo>
                    <a:lnTo>
                      <a:pt x="1513" y="2749"/>
                    </a:lnTo>
                    <a:lnTo>
                      <a:pt x="1482" y="2738"/>
                    </a:lnTo>
                    <a:lnTo>
                      <a:pt x="1454" y="2719"/>
                    </a:lnTo>
                    <a:lnTo>
                      <a:pt x="1432" y="2697"/>
                    </a:lnTo>
                    <a:lnTo>
                      <a:pt x="1414" y="2669"/>
                    </a:lnTo>
                    <a:lnTo>
                      <a:pt x="1403" y="2638"/>
                    </a:lnTo>
                    <a:lnTo>
                      <a:pt x="1400" y="2604"/>
                    </a:lnTo>
                    <a:lnTo>
                      <a:pt x="1400" y="876"/>
                    </a:lnTo>
                    <a:lnTo>
                      <a:pt x="324" y="2593"/>
                    </a:lnTo>
                    <a:lnTo>
                      <a:pt x="302" y="2619"/>
                    </a:lnTo>
                    <a:lnTo>
                      <a:pt x="276" y="2640"/>
                    </a:lnTo>
                    <a:lnTo>
                      <a:pt x="246" y="2654"/>
                    </a:lnTo>
                    <a:lnTo>
                      <a:pt x="215" y="2661"/>
                    </a:lnTo>
                    <a:lnTo>
                      <a:pt x="182" y="2661"/>
                    </a:lnTo>
                    <a:lnTo>
                      <a:pt x="150" y="2654"/>
                    </a:lnTo>
                    <a:lnTo>
                      <a:pt x="120" y="2640"/>
                    </a:lnTo>
                    <a:lnTo>
                      <a:pt x="68" y="2608"/>
                    </a:lnTo>
                    <a:lnTo>
                      <a:pt x="42" y="2587"/>
                    </a:lnTo>
                    <a:lnTo>
                      <a:pt x="22" y="2560"/>
                    </a:lnTo>
                    <a:lnTo>
                      <a:pt x="8" y="2531"/>
                    </a:lnTo>
                    <a:lnTo>
                      <a:pt x="0" y="2499"/>
                    </a:lnTo>
                    <a:lnTo>
                      <a:pt x="0" y="2467"/>
                    </a:lnTo>
                    <a:lnTo>
                      <a:pt x="8" y="2434"/>
                    </a:lnTo>
                    <a:lnTo>
                      <a:pt x="22" y="2404"/>
                    </a:lnTo>
                    <a:lnTo>
                      <a:pt x="1208" y="513"/>
                    </a:lnTo>
                    <a:lnTo>
                      <a:pt x="1180" y="468"/>
                    </a:lnTo>
                    <a:lnTo>
                      <a:pt x="1158" y="419"/>
                    </a:lnTo>
                    <a:lnTo>
                      <a:pt x="1142" y="368"/>
                    </a:lnTo>
                    <a:lnTo>
                      <a:pt x="1131" y="313"/>
                    </a:lnTo>
                    <a:lnTo>
                      <a:pt x="1128" y="257"/>
                    </a:lnTo>
                    <a:lnTo>
                      <a:pt x="1131" y="200"/>
                    </a:lnTo>
                    <a:lnTo>
                      <a:pt x="194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32">
                  <a:defRPr/>
                </a:pPr>
                <a:endParaRPr lang="en-US">
                  <a:solidFill>
                    <a:prstClr val="black"/>
                  </a:solidFill>
                  <a:latin typeface="Calibri" panose="020F0502020204030204"/>
                  <a:ea typeface="ＭＳ Ｐゴシック" charset="0"/>
                </a:endParaRPr>
              </a:p>
            </p:txBody>
          </p:sp>
          <p:sp>
            <p:nvSpPr>
              <p:cNvPr id="43" name="Freeform 12"/>
              <p:cNvSpPr>
                <a:spLocks/>
              </p:cNvSpPr>
              <p:nvPr/>
            </p:nvSpPr>
            <p:spPr bwMode="auto">
              <a:xfrm>
                <a:off x="1755" y="1328"/>
                <a:ext cx="513" cy="582"/>
              </a:xfrm>
              <a:custGeom>
                <a:avLst/>
                <a:gdLst>
                  <a:gd name="T0" fmla="*/ 781 w 1026"/>
                  <a:gd name="T1" fmla="*/ 0 h 1164"/>
                  <a:gd name="T2" fmla="*/ 779 w 1026"/>
                  <a:gd name="T3" fmla="*/ 80 h 1164"/>
                  <a:gd name="T4" fmla="*/ 781 w 1026"/>
                  <a:gd name="T5" fmla="*/ 162 h 1164"/>
                  <a:gd name="T6" fmla="*/ 787 w 1026"/>
                  <a:gd name="T7" fmla="*/ 248 h 1164"/>
                  <a:gd name="T8" fmla="*/ 798 w 1026"/>
                  <a:gd name="T9" fmla="*/ 335 h 1164"/>
                  <a:gd name="T10" fmla="*/ 814 w 1026"/>
                  <a:gd name="T11" fmla="*/ 426 h 1164"/>
                  <a:gd name="T12" fmla="*/ 834 w 1026"/>
                  <a:gd name="T13" fmla="*/ 516 h 1164"/>
                  <a:gd name="T14" fmla="*/ 862 w 1026"/>
                  <a:gd name="T15" fmla="*/ 622 h 1164"/>
                  <a:gd name="T16" fmla="*/ 896 w 1026"/>
                  <a:gd name="T17" fmla="*/ 725 h 1164"/>
                  <a:gd name="T18" fmla="*/ 935 w 1026"/>
                  <a:gd name="T19" fmla="*/ 823 h 1164"/>
                  <a:gd name="T20" fmla="*/ 979 w 1026"/>
                  <a:gd name="T21" fmla="*/ 913 h 1164"/>
                  <a:gd name="T22" fmla="*/ 1026 w 1026"/>
                  <a:gd name="T23" fmla="*/ 997 h 1164"/>
                  <a:gd name="T24" fmla="*/ 1021 w 1026"/>
                  <a:gd name="T25" fmla="*/ 997 h 1164"/>
                  <a:gd name="T26" fmla="*/ 1007 w 1026"/>
                  <a:gd name="T27" fmla="*/ 1001 h 1164"/>
                  <a:gd name="T28" fmla="*/ 987 w 1026"/>
                  <a:gd name="T29" fmla="*/ 1007 h 1164"/>
                  <a:gd name="T30" fmla="*/ 960 w 1026"/>
                  <a:gd name="T31" fmla="*/ 1013 h 1164"/>
                  <a:gd name="T32" fmla="*/ 927 w 1026"/>
                  <a:gd name="T33" fmla="*/ 1021 h 1164"/>
                  <a:gd name="T34" fmla="*/ 888 w 1026"/>
                  <a:gd name="T35" fmla="*/ 1030 h 1164"/>
                  <a:gd name="T36" fmla="*/ 846 w 1026"/>
                  <a:gd name="T37" fmla="*/ 1041 h 1164"/>
                  <a:gd name="T38" fmla="*/ 803 w 1026"/>
                  <a:gd name="T39" fmla="*/ 1052 h 1164"/>
                  <a:gd name="T40" fmla="*/ 754 w 1026"/>
                  <a:gd name="T41" fmla="*/ 1063 h 1164"/>
                  <a:gd name="T42" fmla="*/ 706 w 1026"/>
                  <a:gd name="T43" fmla="*/ 1075 h 1164"/>
                  <a:gd name="T44" fmla="*/ 656 w 1026"/>
                  <a:gd name="T45" fmla="*/ 1086 h 1164"/>
                  <a:gd name="T46" fmla="*/ 608 w 1026"/>
                  <a:gd name="T47" fmla="*/ 1099 h 1164"/>
                  <a:gd name="T48" fmla="*/ 561 w 1026"/>
                  <a:gd name="T49" fmla="*/ 1110 h 1164"/>
                  <a:gd name="T50" fmla="*/ 514 w 1026"/>
                  <a:gd name="T51" fmla="*/ 1120 h 1164"/>
                  <a:gd name="T52" fmla="*/ 472 w 1026"/>
                  <a:gd name="T53" fmla="*/ 1131 h 1164"/>
                  <a:gd name="T54" fmla="*/ 435 w 1026"/>
                  <a:gd name="T55" fmla="*/ 1141 h 1164"/>
                  <a:gd name="T56" fmla="*/ 401 w 1026"/>
                  <a:gd name="T57" fmla="*/ 1149 h 1164"/>
                  <a:gd name="T58" fmla="*/ 373 w 1026"/>
                  <a:gd name="T59" fmla="*/ 1155 h 1164"/>
                  <a:gd name="T60" fmla="*/ 352 w 1026"/>
                  <a:gd name="T61" fmla="*/ 1159 h 1164"/>
                  <a:gd name="T62" fmla="*/ 338 w 1026"/>
                  <a:gd name="T63" fmla="*/ 1163 h 1164"/>
                  <a:gd name="T64" fmla="*/ 332 w 1026"/>
                  <a:gd name="T65" fmla="*/ 1164 h 1164"/>
                  <a:gd name="T66" fmla="*/ 304 w 1026"/>
                  <a:gd name="T67" fmla="*/ 1159 h 1164"/>
                  <a:gd name="T68" fmla="*/ 273 w 1026"/>
                  <a:gd name="T69" fmla="*/ 1145 h 1164"/>
                  <a:gd name="T70" fmla="*/ 243 w 1026"/>
                  <a:gd name="T71" fmla="*/ 1124 h 1164"/>
                  <a:gd name="T72" fmla="*/ 212 w 1026"/>
                  <a:gd name="T73" fmla="*/ 1094 h 1164"/>
                  <a:gd name="T74" fmla="*/ 182 w 1026"/>
                  <a:gd name="T75" fmla="*/ 1057 h 1164"/>
                  <a:gd name="T76" fmla="*/ 153 w 1026"/>
                  <a:gd name="T77" fmla="*/ 1011 h 1164"/>
                  <a:gd name="T78" fmla="*/ 125 w 1026"/>
                  <a:gd name="T79" fmla="*/ 962 h 1164"/>
                  <a:gd name="T80" fmla="*/ 98 w 1026"/>
                  <a:gd name="T81" fmla="*/ 905 h 1164"/>
                  <a:gd name="T82" fmla="*/ 75 w 1026"/>
                  <a:gd name="T83" fmla="*/ 845 h 1164"/>
                  <a:gd name="T84" fmla="*/ 53 w 1026"/>
                  <a:gd name="T85" fmla="*/ 781 h 1164"/>
                  <a:gd name="T86" fmla="*/ 34 w 1026"/>
                  <a:gd name="T87" fmla="*/ 711 h 1164"/>
                  <a:gd name="T88" fmla="*/ 20 w 1026"/>
                  <a:gd name="T89" fmla="*/ 644 h 1164"/>
                  <a:gd name="T90" fmla="*/ 9 w 1026"/>
                  <a:gd name="T91" fmla="*/ 577 h 1164"/>
                  <a:gd name="T92" fmla="*/ 2 w 1026"/>
                  <a:gd name="T93" fmla="*/ 513 h 1164"/>
                  <a:gd name="T94" fmla="*/ 0 w 1026"/>
                  <a:gd name="T95" fmla="*/ 454 h 1164"/>
                  <a:gd name="T96" fmla="*/ 0 w 1026"/>
                  <a:gd name="T97" fmla="*/ 396 h 1164"/>
                  <a:gd name="T98" fmla="*/ 5 w 1026"/>
                  <a:gd name="T99" fmla="*/ 345 h 1164"/>
                  <a:gd name="T100" fmla="*/ 14 w 1026"/>
                  <a:gd name="T101" fmla="*/ 298 h 1164"/>
                  <a:gd name="T102" fmla="*/ 26 w 1026"/>
                  <a:gd name="T103" fmla="*/ 257 h 1164"/>
                  <a:gd name="T104" fmla="*/ 42 w 1026"/>
                  <a:gd name="T105" fmla="*/ 223 h 1164"/>
                  <a:gd name="T106" fmla="*/ 61 w 1026"/>
                  <a:gd name="T107" fmla="*/ 195 h 1164"/>
                  <a:gd name="T108" fmla="*/ 83 w 1026"/>
                  <a:gd name="T109" fmla="*/ 176 h 1164"/>
                  <a:gd name="T110" fmla="*/ 108 w 1026"/>
                  <a:gd name="T111" fmla="*/ 165 h 1164"/>
                  <a:gd name="T112" fmla="*/ 781 w 1026"/>
                  <a:gd name="T113" fmla="*/ 0 h 1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026" h="1164">
                    <a:moveTo>
                      <a:pt x="781" y="0"/>
                    </a:moveTo>
                    <a:lnTo>
                      <a:pt x="779" y="80"/>
                    </a:lnTo>
                    <a:lnTo>
                      <a:pt x="781" y="162"/>
                    </a:lnTo>
                    <a:lnTo>
                      <a:pt x="787" y="248"/>
                    </a:lnTo>
                    <a:lnTo>
                      <a:pt x="798" y="335"/>
                    </a:lnTo>
                    <a:lnTo>
                      <a:pt x="814" y="426"/>
                    </a:lnTo>
                    <a:lnTo>
                      <a:pt x="834" y="516"/>
                    </a:lnTo>
                    <a:lnTo>
                      <a:pt x="862" y="622"/>
                    </a:lnTo>
                    <a:lnTo>
                      <a:pt x="896" y="725"/>
                    </a:lnTo>
                    <a:lnTo>
                      <a:pt x="935" y="823"/>
                    </a:lnTo>
                    <a:lnTo>
                      <a:pt x="979" y="913"/>
                    </a:lnTo>
                    <a:lnTo>
                      <a:pt x="1026" y="997"/>
                    </a:lnTo>
                    <a:lnTo>
                      <a:pt x="1021" y="997"/>
                    </a:lnTo>
                    <a:lnTo>
                      <a:pt x="1007" y="1001"/>
                    </a:lnTo>
                    <a:lnTo>
                      <a:pt x="987" y="1007"/>
                    </a:lnTo>
                    <a:lnTo>
                      <a:pt x="960" y="1013"/>
                    </a:lnTo>
                    <a:lnTo>
                      <a:pt x="927" y="1021"/>
                    </a:lnTo>
                    <a:lnTo>
                      <a:pt x="888" y="1030"/>
                    </a:lnTo>
                    <a:lnTo>
                      <a:pt x="846" y="1041"/>
                    </a:lnTo>
                    <a:lnTo>
                      <a:pt x="803" y="1052"/>
                    </a:lnTo>
                    <a:lnTo>
                      <a:pt x="754" y="1063"/>
                    </a:lnTo>
                    <a:lnTo>
                      <a:pt x="706" y="1075"/>
                    </a:lnTo>
                    <a:lnTo>
                      <a:pt x="656" y="1086"/>
                    </a:lnTo>
                    <a:lnTo>
                      <a:pt x="608" y="1099"/>
                    </a:lnTo>
                    <a:lnTo>
                      <a:pt x="561" y="1110"/>
                    </a:lnTo>
                    <a:lnTo>
                      <a:pt x="514" y="1120"/>
                    </a:lnTo>
                    <a:lnTo>
                      <a:pt x="472" y="1131"/>
                    </a:lnTo>
                    <a:lnTo>
                      <a:pt x="435" y="1141"/>
                    </a:lnTo>
                    <a:lnTo>
                      <a:pt x="401" y="1149"/>
                    </a:lnTo>
                    <a:lnTo>
                      <a:pt x="373" y="1155"/>
                    </a:lnTo>
                    <a:lnTo>
                      <a:pt x="352" y="1159"/>
                    </a:lnTo>
                    <a:lnTo>
                      <a:pt x="338" y="1163"/>
                    </a:lnTo>
                    <a:lnTo>
                      <a:pt x="332" y="1164"/>
                    </a:lnTo>
                    <a:lnTo>
                      <a:pt x="304" y="1159"/>
                    </a:lnTo>
                    <a:lnTo>
                      <a:pt x="273" y="1145"/>
                    </a:lnTo>
                    <a:lnTo>
                      <a:pt x="243" y="1124"/>
                    </a:lnTo>
                    <a:lnTo>
                      <a:pt x="212" y="1094"/>
                    </a:lnTo>
                    <a:lnTo>
                      <a:pt x="182" y="1057"/>
                    </a:lnTo>
                    <a:lnTo>
                      <a:pt x="153" y="1011"/>
                    </a:lnTo>
                    <a:lnTo>
                      <a:pt x="125" y="962"/>
                    </a:lnTo>
                    <a:lnTo>
                      <a:pt x="98" y="905"/>
                    </a:lnTo>
                    <a:lnTo>
                      <a:pt x="75" y="845"/>
                    </a:lnTo>
                    <a:lnTo>
                      <a:pt x="53" y="781"/>
                    </a:lnTo>
                    <a:lnTo>
                      <a:pt x="34" y="711"/>
                    </a:lnTo>
                    <a:lnTo>
                      <a:pt x="20" y="644"/>
                    </a:lnTo>
                    <a:lnTo>
                      <a:pt x="9" y="577"/>
                    </a:lnTo>
                    <a:lnTo>
                      <a:pt x="2" y="513"/>
                    </a:lnTo>
                    <a:lnTo>
                      <a:pt x="0" y="454"/>
                    </a:lnTo>
                    <a:lnTo>
                      <a:pt x="0" y="396"/>
                    </a:lnTo>
                    <a:lnTo>
                      <a:pt x="5" y="345"/>
                    </a:lnTo>
                    <a:lnTo>
                      <a:pt x="14" y="298"/>
                    </a:lnTo>
                    <a:lnTo>
                      <a:pt x="26" y="257"/>
                    </a:lnTo>
                    <a:lnTo>
                      <a:pt x="42" y="223"/>
                    </a:lnTo>
                    <a:lnTo>
                      <a:pt x="61" y="195"/>
                    </a:lnTo>
                    <a:lnTo>
                      <a:pt x="83" y="176"/>
                    </a:lnTo>
                    <a:lnTo>
                      <a:pt x="108" y="165"/>
                    </a:lnTo>
                    <a:lnTo>
                      <a:pt x="78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32">
                  <a:defRPr/>
                </a:pPr>
                <a:endParaRPr lang="en-US">
                  <a:solidFill>
                    <a:prstClr val="black"/>
                  </a:solidFill>
                  <a:latin typeface="Calibri" panose="020F0502020204030204"/>
                  <a:ea typeface="ＭＳ Ｐゴシック" charset="0"/>
                </a:endParaRPr>
              </a:p>
            </p:txBody>
          </p:sp>
          <p:sp>
            <p:nvSpPr>
              <p:cNvPr id="44" name="Freeform 13"/>
              <p:cNvSpPr>
                <a:spLocks/>
              </p:cNvSpPr>
              <p:nvPr/>
            </p:nvSpPr>
            <p:spPr bwMode="auto">
              <a:xfrm>
                <a:off x="2233" y="1060"/>
                <a:ext cx="713" cy="829"/>
              </a:xfrm>
              <a:custGeom>
                <a:avLst/>
                <a:gdLst>
                  <a:gd name="T0" fmla="*/ 1073 w 1427"/>
                  <a:gd name="T1" fmla="*/ 0 h 1656"/>
                  <a:gd name="T2" fmla="*/ 1073 w 1427"/>
                  <a:gd name="T3" fmla="*/ 5 h 1656"/>
                  <a:gd name="T4" fmla="*/ 1071 w 1427"/>
                  <a:gd name="T5" fmla="*/ 9 h 1656"/>
                  <a:gd name="T6" fmla="*/ 1062 w 1427"/>
                  <a:gd name="T7" fmla="*/ 101 h 1656"/>
                  <a:gd name="T8" fmla="*/ 1059 w 1427"/>
                  <a:gd name="T9" fmla="*/ 199 h 1656"/>
                  <a:gd name="T10" fmla="*/ 1060 w 1427"/>
                  <a:gd name="T11" fmla="*/ 301 h 1656"/>
                  <a:gd name="T12" fmla="*/ 1070 w 1427"/>
                  <a:gd name="T13" fmla="*/ 406 h 1656"/>
                  <a:gd name="T14" fmla="*/ 1082 w 1427"/>
                  <a:gd name="T15" fmla="*/ 514 h 1656"/>
                  <a:gd name="T16" fmla="*/ 1102 w 1427"/>
                  <a:gd name="T17" fmla="*/ 625 h 1656"/>
                  <a:gd name="T18" fmla="*/ 1127 w 1427"/>
                  <a:gd name="T19" fmla="*/ 737 h 1656"/>
                  <a:gd name="T20" fmla="*/ 1152 w 1427"/>
                  <a:gd name="T21" fmla="*/ 832 h 1656"/>
                  <a:gd name="T22" fmla="*/ 1180 w 1427"/>
                  <a:gd name="T23" fmla="*/ 925 h 1656"/>
                  <a:gd name="T24" fmla="*/ 1213 w 1427"/>
                  <a:gd name="T25" fmla="*/ 1019 h 1656"/>
                  <a:gd name="T26" fmla="*/ 1251 w 1427"/>
                  <a:gd name="T27" fmla="*/ 1109 h 1656"/>
                  <a:gd name="T28" fmla="*/ 1289 w 1427"/>
                  <a:gd name="T29" fmla="*/ 1195 h 1656"/>
                  <a:gd name="T30" fmla="*/ 1333 w 1427"/>
                  <a:gd name="T31" fmla="*/ 1277 h 1656"/>
                  <a:gd name="T32" fmla="*/ 1378 w 1427"/>
                  <a:gd name="T33" fmla="*/ 1355 h 1656"/>
                  <a:gd name="T34" fmla="*/ 1427 w 1427"/>
                  <a:gd name="T35" fmla="*/ 1427 h 1656"/>
                  <a:gd name="T36" fmla="*/ 1381 w 1427"/>
                  <a:gd name="T37" fmla="*/ 1438 h 1656"/>
                  <a:gd name="T38" fmla="*/ 507 w 1427"/>
                  <a:gd name="T39" fmla="*/ 1651 h 1656"/>
                  <a:gd name="T40" fmla="*/ 479 w 1427"/>
                  <a:gd name="T41" fmla="*/ 1656 h 1656"/>
                  <a:gd name="T42" fmla="*/ 452 w 1427"/>
                  <a:gd name="T43" fmla="*/ 1653 h 1656"/>
                  <a:gd name="T44" fmla="*/ 426 w 1427"/>
                  <a:gd name="T45" fmla="*/ 1645 h 1656"/>
                  <a:gd name="T46" fmla="*/ 399 w 1427"/>
                  <a:gd name="T47" fmla="*/ 1633 h 1656"/>
                  <a:gd name="T48" fmla="*/ 371 w 1427"/>
                  <a:gd name="T49" fmla="*/ 1614 h 1656"/>
                  <a:gd name="T50" fmla="*/ 342 w 1427"/>
                  <a:gd name="T51" fmla="*/ 1591 h 1656"/>
                  <a:gd name="T52" fmla="*/ 314 w 1427"/>
                  <a:gd name="T53" fmla="*/ 1561 h 1656"/>
                  <a:gd name="T54" fmla="*/ 283 w 1427"/>
                  <a:gd name="T55" fmla="*/ 1527 h 1656"/>
                  <a:gd name="T56" fmla="*/ 253 w 1427"/>
                  <a:gd name="T57" fmla="*/ 1485 h 1656"/>
                  <a:gd name="T58" fmla="*/ 212 w 1427"/>
                  <a:gd name="T59" fmla="*/ 1422 h 1656"/>
                  <a:gd name="T60" fmla="*/ 175 w 1427"/>
                  <a:gd name="T61" fmla="*/ 1352 h 1656"/>
                  <a:gd name="T62" fmla="*/ 139 w 1427"/>
                  <a:gd name="T63" fmla="*/ 1274 h 1656"/>
                  <a:gd name="T64" fmla="*/ 106 w 1427"/>
                  <a:gd name="T65" fmla="*/ 1190 h 1656"/>
                  <a:gd name="T66" fmla="*/ 77 w 1427"/>
                  <a:gd name="T67" fmla="*/ 1101 h 1656"/>
                  <a:gd name="T68" fmla="*/ 52 w 1427"/>
                  <a:gd name="T69" fmla="*/ 1006 h 1656"/>
                  <a:gd name="T70" fmla="*/ 30 w 1427"/>
                  <a:gd name="T71" fmla="*/ 911 h 1656"/>
                  <a:gd name="T72" fmla="*/ 14 w 1427"/>
                  <a:gd name="T73" fmla="*/ 818 h 1656"/>
                  <a:gd name="T74" fmla="*/ 5 w 1427"/>
                  <a:gd name="T75" fmla="*/ 727 h 1656"/>
                  <a:gd name="T76" fmla="*/ 0 w 1427"/>
                  <a:gd name="T77" fmla="*/ 642 h 1656"/>
                  <a:gd name="T78" fmla="*/ 2 w 1427"/>
                  <a:gd name="T79" fmla="*/ 562 h 1656"/>
                  <a:gd name="T80" fmla="*/ 8 w 1427"/>
                  <a:gd name="T81" fmla="*/ 489 h 1656"/>
                  <a:gd name="T82" fmla="*/ 16 w 1427"/>
                  <a:gd name="T83" fmla="*/ 438 h 1656"/>
                  <a:gd name="T84" fmla="*/ 27 w 1427"/>
                  <a:gd name="T85" fmla="*/ 392 h 1656"/>
                  <a:gd name="T86" fmla="*/ 39 w 1427"/>
                  <a:gd name="T87" fmla="*/ 354 h 1656"/>
                  <a:gd name="T88" fmla="*/ 53 w 1427"/>
                  <a:gd name="T89" fmla="*/ 319 h 1656"/>
                  <a:gd name="T90" fmla="*/ 71 w 1427"/>
                  <a:gd name="T91" fmla="*/ 291 h 1656"/>
                  <a:gd name="T92" fmla="*/ 89 w 1427"/>
                  <a:gd name="T93" fmla="*/ 266 h 1656"/>
                  <a:gd name="T94" fmla="*/ 110 w 1427"/>
                  <a:gd name="T95" fmla="*/ 246 h 1656"/>
                  <a:gd name="T96" fmla="*/ 133 w 1427"/>
                  <a:gd name="T97" fmla="*/ 232 h 1656"/>
                  <a:gd name="T98" fmla="*/ 156 w 1427"/>
                  <a:gd name="T99" fmla="*/ 224 h 1656"/>
                  <a:gd name="T100" fmla="*/ 1073 w 1427"/>
                  <a:gd name="T101" fmla="*/ 0 h 16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427" h="1656">
                    <a:moveTo>
                      <a:pt x="1073" y="0"/>
                    </a:moveTo>
                    <a:lnTo>
                      <a:pt x="1073" y="5"/>
                    </a:lnTo>
                    <a:lnTo>
                      <a:pt x="1071" y="9"/>
                    </a:lnTo>
                    <a:lnTo>
                      <a:pt x="1062" y="101"/>
                    </a:lnTo>
                    <a:lnTo>
                      <a:pt x="1059" y="199"/>
                    </a:lnTo>
                    <a:lnTo>
                      <a:pt x="1060" y="301"/>
                    </a:lnTo>
                    <a:lnTo>
                      <a:pt x="1070" y="406"/>
                    </a:lnTo>
                    <a:lnTo>
                      <a:pt x="1082" y="514"/>
                    </a:lnTo>
                    <a:lnTo>
                      <a:pt x="1102" y="625"/>
                    </a:lnTo>
                    <a:lnTo>
                      <a:pt x="1127" y="737"/>
                    </a:lnTo>
                    <a:lnTo>
                      <a:pt x="1152" y="832"/>
                    </a:lnTo>
                    <a:lnTo>
                      <a:pt x="1180" y="925"/>
                    </a:lnTo>
                    <a:lnTo>
                      <a:pt x="1213" y="1019"/>
                    </a:lnTo>
                    <a:lnTo>
                      <a:pt x="1251" y="1109"/>
                    </a:lnTo>
                    <a:lnTo>
                      <a:pt x="1289" y="1195"/>
                    </a:lnTo>
                    <a:lnTo>
                      <a:pt x="1333" y="1277"/>
                    </a:lnTo>
                    <a:lnTo>
                      <a:pt x="1378" y="1355"/>
                    </a:lnTo>
                    <a:lnTo>
                      <a:pt x="1427" y="1427"/>
                    </a:lnTo>
                    <a:lnTo>
                      <a:pt x="1381" y="1438"/>
                    </a:lnTo>
                    <a:lnTo>
                      <a:pt x="507" y="1651"/>
                    </a:lnTo>
                    <a:lnTo>
                      <a:pt x="479" y="1656"/>
                    </a:lnTo>
                    <a:lnTo>
                      <a:pt x="452" y="1653"/>
                    </a:lnTo>
                    <a:lnTo>
                      <a:pt x="426" y="1645"/>
                    </a:lnTo>
                    <a:lnTo>
                      <a:pt x="399" y="1633"/>
                    </a:lnTo>
                    <a:lnTo>
                      <a:pt x="371" y="1614"/>
                    </a:lnTo>
                    <a:lnTo>
                      <a:pt x="342" y="1591"/>
                    </a:lnTo>
                    <a:lnTo>
                      <a:pt x="314" y="1561"/>
                    </a:lnTo>
                    <a:lnTo>
                      <a:pt x="283" y="1527"/>
                    </a:lnTo>
                    <a:lnTo>
                      <a:pt x="253" y="1485"/>
                    </a:lnTo>
                    <a:lnTo>
                      <a:pt x="212" y="1422"/>
                    </a:lnTo>
                    <a:lnTo>
                      <a:pt x="175" y="1352"/>
                    </a:lnTo>
                    <a:lnTo>
                      <a:pt x="139" y="1274"/>
                    </a:lnTo>
                    <a:lnTo>
                      <a:pt x="106" y="1190"/>
                    </a:lnTo>
                    <a:lnTo>
                      <a:pt x="77" y="1101"/>
                    </a:lnTo>
                    <a:lnTo>
                      <a:pt x="52" y="1006"/>
                    </a:lnTo>
                    <a:lnTo>
                      <a:pt x="30" y="911"/>
                    </a:lnTo>
                    <a:lnTo>
                      <a:pt x="14" y="818"/>
                    </a:lnTo>
                    <a:lnTo>
                      <a:pt x="5" y="727"/>
                    </a:lnTo>
                    <a:lnTo>
                      <a:pt x="0" y="642"/>
                    </a:lnTo>
                    <a:lnTo>
                      <a:pt x="2" y="562"/>
                    </a:lnTo>
                    <a:lnTo>
                      <a:pt x="8" y="489"/>
                    </a:lnTo>
                    <a:lnTo>
                      <a:pt x="16" y="438"/>
                    </a:lnTo>
                    <a:lnTo>
                      <a:pt x="27" y="392"/>
                    </a:lnTo>
                    <a:lnTo>
                      <a:pt x="39" y="354"/>
                    </a:lnTo>
                    <a:lnTo>
                      <a:pt x="53" y="319"/>
                    </a:lnTo>
                    <a:lnTo>
                      <a:pt x="71" y="291"/>
                    </a:lnTo>
                    <a:lnTo>
                      <a:pt x="89" y="266"/>
                    </a:lnTo>
                    <a:lnTo>
                      <a:pt x="110" y="246"/>
                    </a:lnTo>
                    <a:lnTo>
                      <a:pt x="133" y="232"/>
                    </a:lnTo>
                    <a:lnTo>
                      <a:pt x="156" y="224"/>
                    </a:lnTo>
                    <a:lnTo>
                      <a:pt x="107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32">
                  <a:defRPr/>
                </a:pPr>
                <a:endParaRPr lang="en-US">
                  <a:solidFill>
                    <a:prstClr val="black"/>
                  </a:solidFill>
                  <a:latin typeface="Calibri" panose="020F0502020204030204"/>
                  <a:ea typeface="ＭＳ Ｐゴシック" charset="0"/>
                </a:endParaRPr>
              </a:p>
            </p:txBody>
          </p:sp>
          <p:sp>
            <p:nvSpPr>
              <p:cNvPr id="45" name="Freeform 14"/>
              <p:cNvSpPr>
                <a:spLocks/>
              </p:cNvSpPr>
              <p:nvPr/>
            </p:nvSpPr>
            <p:spPr bwMode="auto">
              <a:xfrm>
                <a:off x="2852" y="662"/>
                <a:ext cx="1398" cy="1149"/>
              </a:xfrm>
              <a:custGeom>
                <a:avLst/>
                <a:gdLst>
                  <a:gd name="T0" fmla="*/ 2279 w 2798"/>
                  <a:gd name="T1" fmla="*/ 0 h 2296"/>
                  <a:gd name="T2" fmla="*/ 2312 w 2798"/>
                  <a:gd name="T3" fmla="*/ 3 h 2296"/>
                  <a:gd name="T4" fmla="*/ 2343 w 2798"/>
                  <a:gd name="T5" fmla="*/ 14 h 2296"/>
                  <a:gd name="T6" fmla="*/ 2369 w 2798"/>
                  <a:gd name="T7" fmla="*/ 31 h 2296"/>
                  <a:gd name="T8" fmla="*/ 2393 w 2798"/>
                  <a:gd name="T9" fmla="*/ 53 h 2296"/>
                  <a:gd name="T10" fmla="*/ 2411 w 2798"/>
                  <a:gd name="T11" fmla="*/ 81 h 2296"/>
                  <a:gd name="T12" fmla="*/ 2422 w 2798"/>
                  <a:gd name="T13" fmla="*/ 113 h 2296"/>
                  <a:gd name="T14" fmla="*/ 2793 w 2798"/>
                  <a:gd name="T15" fmla="*/ 1625 h 2296"/>
                  <a:gd name="T16" fmla="*/ 2798 w 2798"/>
                  <a:gd name="T17" fmla="*/ 1657 h 2296"/>
                  <a:gd name="T18" fmla="*/ 2793 w 2798"/>
                  <a:gd name="T19" fmla="*/ 1690 h 2296"/>
                  <a:gd name="T20" fmla="*/ 2784 w 2798"/>
                  <a:gd name="T21" fmla="*/ 1721 h 2296"/>
                  <a:gd name="T22" fmla="*/ 2767 w 2798"/>
                  <a:gd name="T23" fmla="*/ 1749 h 2296"/>
                  <a:gd name="T24" fmla="*/ 2743 w 2798"/>
                  <a:gd name="T25" fmla="*/ 1773 h 2296"/>
                  <a:gd name="T26" fmla="*/ 2717 w 2798"/>
                  <a:gd name="T27" fmla="*/ 1791 h 2296"/>
                  <a:gd name="T28" fmla="*/ 2684 w 2798"/>
                  <a:gd name="T29" fmla="*/ 1802 h 2296"/>
                  <a:gd name="T30" fmla="*/ 667 w 2798"/>
                  <a:gd name="T31" fmla="*/ 2288 h 2296"/>
                  <a:gd name="T32" fmla="*/ 630 w 2798"/>
                  <a:gd name="T33" fmla="*/ 2296 h 2296"/>
                  <a:gd name="T34" fmla="*/ 589 w 2798"/>
                  <a:gd name="T35" fmla="*/ 2296 h 2296"/>
                  <a:gd name="T36" fmla="*/ 552 w 2798"/>
                  <a:gd name="T37" fmla="*/ 2292 h 2296"/>
                  <a:gd name="T38" fmla="*/ 514 w 2798"/>
                  <a:gd name="T39" fmla="*/ 2281 h 2296"/>
                  <a:gd name="T40" fmla="*/ 479 w 2798"/>
                  <a:gd name="T41" fmla="*/ 2264 h 2296"/>
                  <a:gd name="T42" fmla="*/ 468 w 2798"/>
                  <a:gd name="T43" fmla="*/ 2257 h 2296"/>
                  <a:gd name="T44" fmla="*/ 457 w 2798"/>
                  <a:gd name="T45" fmla="*/ 2249 h 2296"/>
                  <a:gd name="T46" fmla="*/ 418 w 2798"/>
                  <a:gd name="T47" fmla="*/ 2217 h 2296"/>
                  <a:gd name="T48" fmla="*/ 380 w 2798"/>
                  <a:gd name="T49" fmla="*/ 2176 h 2296"/>
                  <a:gd name="T50" fmla="*/ 334 w 2798"/>
                  <a:gd name="T51" fmla="*/ 2119 h 2296"/>
                  <a:gd name="T52" fmla="*/ 288 w 2798"/>
                  <a:gd name="T53" fmla="*/ 2050 h 2296"/>
                  <a:gd name="T54" fmla="*/ 243 w 2798"/>
                  <a:gd name="T55" fmla="*/ 1974 h 2296"/>
                  <a:gd name="T56" fmla="*/ 201 w 2798"/>
                  <a:gd name="T57" fmla="*/ 1891 h 2296"/>
                  <a:gd name="T58" fmla="*/ 162 w 2798"/>
                  <a:gd name="T59" fmla="*/ 1799 h 2296"/>
                  <a:gd name="T60" fmla="*/ 125 w 2798"/>
                  <a:gd name="T61" fmla="*/ 1703 h 2296"/>
                  <a:gd name="T62" fmla="*/ 92 w 2798"/>
                  <a:gd name="T63" fmla="*/ 1600 h 2296"/>
                  <a:gd name="T64" fmla="*/ 62 w 2798"/>
                  <a:gd name="T65" fmla="*/ 1491 h 2296"/>
                  <a:gd name="T66" fmla="*/ 41 w 2798"/>
                  <a:gd name="T67" fmla="*/ 1396 h 2296"/>
                  <a:gd name="T68" fmla="*/ 25 w 2798"/>
                  <a:gd name="T69" fmla="*/ 1302 h 2296"/>
                  <a:gd name="T70" fmla="*/ 13 w 2798"/>
                  <a:gd name="T71" fmla="*/ 1212 h 2296"/>
                  <a:gd name="T72" fmla="*/ 3 w 2798"/>
                  <a:gd name="T73" fmla="*/ 1125 h 2296"/>
                  <a:gd name="T74" fmla="*/ 0 w 2798"/>
                  <a:gd name="T75" fmla="*/ 1040 h 2296"/>
                  <a:gd name="T76" fmla="*/ 0 w 2798"/>
                  <a:gd name="T77" fmla="*/ 959 h 2296"/>
                  <a:gd name="T78" fmla="*/ 5 w 2798"/>
                  <a:gd name="T79" fmla="*/ 885 h 2296"/>
                  <a:gd name="T80" fmla="*/ 13 w 2798"/>
                  <a:gd name="T81" fmla="*/ 815 h 2296"/>
                  <a:gd name="T82" fmla="*/ 25 w 2798"/>
                  <a:gd name="T83" fmla="*/ 749 h 2296"/>
                  <a:gd name="T84" fmla="*/ 39 w 2798"/>
                  <a:gd name="T85" fmla="*/ 698 h 2296"/>
                  <a:gd name="T86" fmla="*/ 55 w 2798"/>
                  <a:gd name="T87" fmla="*/ 651 h 2296"/>
                  <a:gd name="T88" fmla="*/ 76 w 2798"/>
                  <a:gd name="T89" fmla="*/ 607 h 2296"/>
                  <a:gd name="T90" fmla="*/ 101 w 2798"/>
                  <a:gd name="T91" fmla="*/ 570 h 2296"/>
                  <a:gd name="T92" fmla="*/ 129 w 2798"/>
                  <a:gd name="T93" fmla="*/ 540 h 2296"/>
                  <a:gd name="T94" fmla="*/ 161 w 2798"/>
                  <a:gd name="T95" fmla="*/ 519 h 2296"/>
                  <a:gd name="T96" fmla="*/ 195 w 2798"/>
                  <a:gd name="T97" fmla="*/ 504 h 2296"/>
                  <a:gd name="T98" fmla="*/ 2243 w 2798"/>
                  <a:gd name="T99" fmla="*/ 4 h 2296"/>
                  <a:gd name="T100" fmla="*/ 2279 w 2798"/>
                  <a:gd name="T101" fmla="*/ 0 h 2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798" h="2296">
                    <a:moveTo>
                      <a:pt x="2279" y="0"/>
                    </a:moveTo>
                    <a:lnTo>
                      <a:pt x="2312" y="3"/>
                    </a:lnTo>
                    <a:lnTo>
                      <a:pt x="2343" y="14"/>
                    </a:lnTo>
                    <a:lnTo>
                      <a:pt x="2369" y="31"/>
                    </a:lnTo>
                    <a:lnTo>
                      <a:pt x="2393" y="53"/>
                    </a:lnTo>
                    <a:lnTo>
                      <a:pt x="2411" y="81"/>
                    </a:lnTo>
                    <a:lnTo>
                      <a:pt x="2422" y="113"/>
                    </a:lnTo>
                    <a:lnTo>
                      <a:pt x="2793" y="1625"/>
                    </a:lnTo>
                    <a:lnTo>
                      <a:pt x="2798" y="1657"/>
                    </a:lnTo>
                    <a:lnTo>
                      <a:pt x="2793" y="1690"/>
                    </a:lnTo>
                    <a:lnTo>
                      <a:pt x="2784" y="1721"/>
                    </a:lnTo>
                    <a:lnTo>
                      <a:pt x="2767" y="1749"/>
                    </a:lnTo>
                    <a:lnTo>
                      <a:pt x="2743" y="1773"/>
                    </a:lnTo>
                    <a:lnTo>
                      <a:pt x="2717" y="1791"/>
                    </a:lnTo>
                    <a:lnTo>
                      <a:pt x="2684" y="1802"/>
                    </a:lnTo>
                    <a:lnTo>
                      <a:pt x="667" y="2288"/>
                    </a:lnTo>
                    <a:lnTo>
                      <a:pt x="630" y="2296"/>
                    </a:lnTo>
                    <a:lnTo>
                      <a:pt x="589" y="2296"/>
                    </a:lnTo>
                    <a:lnTo>
                      <a:pt x="552" y="2292"/>
                    </a:lnTo>
                    <a:lnTo>
                      <a:pt x="514" y="2281"/>
                    </a:lnTo>
                    <a:lnTo>
                      <a:pt x="479" y="2264"/>
                    </a:lnTo>
                    <a:lnTo>
                      <a:pt x="468" y="2257"/>
                    </a:lnTo>
                    <a:lnTo>
                      <a:pt x="457" y="2249"/>
                    </a:lnTo>
                    <a:lnTo>
                      <a:pt x="418" y="2217"/>
                    </a:lnTo>
                    <a:lnTo>
                      <a:pt x="380" y="2176"/>
                    </a:lnTo>
                    <a:lnTo>
                      <a:pt x="334" y="2119"/>
                    </a:lnTo>
                    <a:lnTo>
                      <a:pt x="288" y="2050"/>
                    </a:lnTo>
                    <a:lnTo>
                      <a:pt x="243" y="1974"/>
                    </a:lnTo>
                    <a:lnTo>
                      <a:pt x="201" y="1891"/>
                    </a:lnTo>
                    <a:lnTo>
                      <a:pt x="162" y="1799"/>
                    </a:lnTo>
                    <a:lnTo>
                      <a:pt x="125" y="1703"/>
                    </a:lnTo>
                    <a:lnTo>
                      <a:pt x="92" y="1600"/>
                    </a:lnTo>
                    <a:lnTo>
                      <a:pt x="62" y="1491"/>
                    </a:lnTo>
                    <a:lnTo>
                      <a:pt x="41" y="1396"/>
                    </a:lnTo>
                    <a:lnTo>
                      <a:pt x="25" y="1302"/>
                    </a:lnTo>
                    <a:lnTo>
                      <a:pt x="13" y="1212"/>
                    </a:lnTo>
                    <a:lnTo>
                      <a:pt x="3" y="1125"/>
                    </a:lnTo>
                    <a:lnTo>
                      <a:pt x="0" y="1040"/>
                    </a:lnTo>
                    <a:lnTo>
                      <a:pt x="0" y="959"/>
                    </a:lnTo>
                    <a:lnTo>
                      <a:pt x="5" y="885"/>
                    </a:lnTo>
                    <a:lnTo>
                      <a:pt x="13" y="815"/>
                    </a:lnTo>
                    <a:lnTo>
                      <a:pt x="25" y="749"/>
                    </a:lnTo>
                    <a:lnTo>
                      <a:pt x="39" y="698"/>
                    </a:lnTo>
                    <a:lnTo>
                      <a:pt x="55" y="651"/>
                    </a:lnTo>
                    <a:lnTo>
                      <a:pt x="76" y="607"/>
                    </a:lnTo>
                    <a:lnTo>
                      <a:pt x="101" y="570"/>
                    </a:lnTo>
                    <a:lnTo>
                      <a:pt x="129" y="540"/>
                    </a:lnTo>
                    <a:lnTo>
                      <a:pt x="161" y="519"/>
                    </a:lnTo>
                    <a:lnTo>
                      <a:pt x="195" y="504"/>
                    </a:lnTo>
                    <a:lnTo>
                      <a:pt x="2243" y="4"/>
                    </a:lnTo>
                    <a:lnTo>
                      <a:pt x="227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32">
                  <a:defRPr/>
                </a:pPr>
                <a:endParaRPr lang="en-US">
                  <a:solidFill>
                    <a:prstClr val="black"/>
                  </a:solidFill>
                  <a:latin typeface="Calibri" panose="020F0502020204030204"/>
                  <a:ea typeface="ＭＳ Ｐゴシック" charset="0"/>
                </a:endParaRPr>
              </a:p>
            </p:txBody>
          </p:sp>
        </p:grpSp>
      </p:grpSp>
      <p:grpSp>
        <p:nvGrpSpPr>
          <p:cNvPr id="71" name="Group 70"/>
          <p:cNvGrpSpPr/>
          <p:nvPr/>
        </p:nvGrpSpPr>
        <p:grpSpPr>
          <a:xfrm>
            <a:off x="2930455" y="2020675"/>
            <a:ext cx="447600" cy="463600"/>
            <a:chOff x="3416304" y="2022565"/>
            <a:chExt cx="548640" cy="548640"/>
          </a:xfrm>
        </p:grpSpPr>
        <p:sp>
          <p:nvSpPr>
            <p:cNvPr id="38" name="Oval 37"/>
            <p:cNvSpPr/>
            <p:nvPr/>
          </p:nvSpPr>
          <p:spPr>
            <a:xfrm>
              <a:off x="3416304" y="2022565"/>
              <a:ext cx="548640" cy="5486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32">
                <a:defRPr/>
              </a:pPr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46" name="Freeform 19"/>
            <p:cNvSpPr>
              <a:spLocks/>
            </p:cNvSpPr>
            <p:nvPr/>
          </p:nvSpPr>
          <p:spPr bwMode="auto">
            <a:xfrm>
              <a:off x="3517346" y="2145789"/>
              <a:ext cx="346557" cy="302192"/>
            </a:xfrm>
            <a:custGeom>
              <a:avLst/>
              <a:gdLst>
                <a:gd name="T0" fmla="*/ 1652 w 3305"/>
                <a:gd name="T1" fmla="*/ 0 h 3139"/>
                <a:gd name="T2" fmla="*/ 2061 w 3305"/>
                <a:gd name="T3" fmla="*/ 1174 h 3139"/>
                <a:gd name="T4" fmla="*/ 3305 w 3305"/>
                <a:gd name="T5" fmla="*/ 1201 h 3139"/>
                <a:gd name="T6" fmla="*/ 2314 w 3305"/>
                <a:gd name="T7" fmla="*/ 1950 h 3139"/>
                <a:gd name="T8" fmla="*/ 2670 w 3305"/>
                <a:gd name="T9" fmla="*/ 3139 h 3139"/>
                <a:gd name="T10" fmla="*/ 1652 w 3305"/>
                <a:gd name="T11" fmla="*/ 2428 h 3139"/>
                <a:gd name="T12" fmla="*/ 631 w 3305"/>
                <a:gd name="T13" fmla="*/ 3139 h 3139"/>
                <a:gd name="T14" fmla="*/ 991 w 3305"/>
                <a:gd name="T15" fmla="*/ 1950 h 3139"/>
                <a:gd name="T16" fmla="*/ 0 w 3305"/>
                <a:gd name="T17" fmla="*/ 1197 h 3139"/>
                <a:gd name="T18" fmla="*/ 1244 w 3305"/>
                <a:gd name="T19" fmla="*/ 1174 h 3139"/>
                <a:gd name="T20" fmla="*/ 1652 w 3305"/>
                <a:gd name="T21" fmla="*/ 0 h 3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05" h="3139">
                  <a:moveTo>
                    <a:pt x="1652" y="0"/>
                  </a:moveTo>
                  <a:lnTo>
                    <a:pt x="2061" y="1174"/>
                  </a:lnTo>
                  <a:lnTo>
                    <a:pt x="3305" y="1201"/>
                  </a:lnTo>
                  <a:lnTo>
                    <a:pt x="2314" y="1950"/>
                  </a:lnTo>
                  <a:lnTo>
                    <a:pt x="2670" y="3139"/>
                  </a:lnTo>
                  <a:lnTo>
                    <a:pt x="1652" y="2428"/>
                  </a:lnTo>
                  <a:lnTo>
                    <a:pt x="631" y="3139"/>
                  </a:lnTo>
                  <a:lnTo>
                    <a:pt x="991" y="1950"/>
                  </a:lnTo>
                  <a:lnTo>
                    <a:pt x="0" y="1197"/>
                  </a:lnTo>
                  <a:lnTo>
                    <a:pt x="1244" y="1174"/>
                  </a:lnTo>
                  <a:lnTo>
                    <a:pt x="1652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32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ea typeface="ＭＳ Ｐゴシック" charset="0"/>
              </a:endParaRPr>
            </a:p>
          </p:txBody>
        </p:sp>
      </p:grpSp>
      <p:sp>
        <p:nvSpPr>
          <p:cNvPr id="27" name="Rectangle 26"/>
          <p:cNvSpPr/>
          <p:nvPr/>
        </p:nvSpPr>
        <p:spPr>
          <a:xfrm>
            <a:off x="19318" y="3"/>
            <a:ext cx="10296175" cy="41365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332">
              <a:defRPr/>
            </a:pPr>
            <a:r>
              <a:rPr lang="en-US" sz="1867" b="1" cap="all" dirty="0">
                <a:solidFill>
                  <a:prstClr val="black"/>
                </a:solidFill>
                <a:latin typeface="CiscoSansTT" panose="020B0503020201020303" pitchFamily="34" charset="0"/>
                <a:cs typeface="CiscoSansTT" panose="020B0503020201020303" pitchFamily="34" charset="0"/>
              </a:rPr>
              <a:t>EMEAR Enterprise Networks TAC Workshop 24-26</a:t>
            </a:r>
            <a:r>
              <a:rPr lang="en-US" sz="1867" b="1" cap="all" baseline="30000" dirty="0">
                <a:solidFill>
                  <a:prstClr val="black"/>
                </a:solidFill>
                <a:latin typeface="CiscoSansTT" panose="020B0503020201020303" pitchFamily="34" charset="0"/>
                <a:cs typeface="CiscoSansTT" panose="020B0503020201020303" pitchFamily="34" charset="0"/>
              </a:rPr>
              <a:t>th</a:t>
            </a:r>
            <a:r>
              <a:rPr lang="en-US" sz="1867" b="1" cap="all" dirty="0">
                <a:solidFill>
                  <a:prstClr val="black"/>
                </a:solidFill>
                <a:latin typeface="CiscoSansTT" panose="020B0503020201020303" pitchFamily="34" charset="0"/>
                <a:cs typeface="CiscoSansTT" panose="020B0503020201020303" pitchFamily="34" charset="0"/>
              </a:rPr>
              <a:t> march</a:t>
            </a:r>
          </a:p>
        </p:txBody>
      </p:sp>
      <p:sp>
        <p:nvSpPr>
          <p:cNvPr id="28" name="Rectangle 27"/>
          <p:cNvSpPr/>
          <p:nvPr/>
        </p:nvSpPr>
        <p:spPr>
          <a:xfrm>
            <a:off x="9880822" y="3"/>
            <a:ext cx="2311181" cy="41365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32">
              <a:defRPr/>
            </a:pPr>
            <a:endParaRPr lang="en-US" sz="1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914332">
              <a:defRPr/>
            </a:pPr>
            <a:endParaRPr lang="en-US" sz="1400" dirty="0">
              <a:solidFill>
                <a:srgbClr val="7A1C9E"/>
              </a:solidFill>
              <a:latin typeface="Calibri" panose="020F0502020204030204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7238447" y="1998731"/>
            <a:ext cx="477335" cy="477333"/>
            <a:chOff x="7450370" y="2057396"/>
            <a:chExt cx="548640" cy="548640"/>
          </a:xfrm>
        </p:grpSpPr>
        <p:sp>
          <p:nvSpPr>
            <p:cNvPr id="39" name="Oval 38"/>
            <p:cNvSpPr/>
            <p:nvPr/>
          </p:nvSpPr>
          <p:spPr>
            <a:xfrm>
              <a:off x="7450370" y="2057396"/>
              <a:ext cx="548640" cy="5486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32">
                <a:defRPr/>
              </a:pPr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grpSp>
          <p:nvGrpSpPr>
            <p:cNvPr id="51" name="Group 38"/>
            <p:cNvGrpSpPr>
              <a:grpSpLocks noChangeAspect="1"/>
            </p:cNvGrpSpPr>
            <p:nvPr/>
          </p:nvGrpSpPr>
          <p:grpSpPr bwMode="auto">
            <a:xfrm>
              <a:off x="7521676" y="2128702"/>
              <a:ext cx="406028" cy="406029"/>
              <a:chOff x="2825" y="2129"/>
              <a:chExt cx="1046" cy="1046"/>
            </a:xfrm>
            <a:solidFill>
              <a:schemeClr val="accent4">
                <a:lumMod val="75000"/>
              </a:schemeClr>
            </a:solidFill>
          </p:grpSpPr>
          <p:sp>
            <p:nvSpPr>
              <p:cNvPr id="52" name="Freeform 40"/>
              <p:cNvSpPr>
                <a:spLocks noEditPoints="1"/>
              </p:cNvSpPr>
              <p:nvPr/>
            </p:nvSpPr>
            <p:spPr bwMode="auto">
              <a:xfrm>
                <a:off x="2825" y="2129"/>
                <a:ext cx="1046" cy="1046"/>
              </a:xfrm>
              <a:custGeom>
                <a:avLst/>
                <a:gdLst>
                  <a:gd name="T0" fmla="*/ 1619 w 4184"/>
                  <a:gd name="T1" fmla="*/ 313 h 4184"/>
                  <a:gd name="T2" fmla="*/ 1196 w 4184"/>
                  <a:gd name="T3" fmla="*/ 486 h 4184"/>
                  <a:gd name="T4" fmla="*/ 832 w 4184"/>
                  <a:gd name="T5" fmla="*/ 752 h 4184"/>
                  <a:gd name="T6" fmla="*/ 544 w 4184"/>
                  <a:gd name="T7" fmla="*/ 1098 h 4184"/>
                  <a:gd name="T8" fmla="*/ 346 w 4184"/>
                  <a:gd name="T9" fmla="*/ 1508 h 4184"/>
                  <a:gd name="T10" fmla="*/ 256 w 4184"/>
                  <a:gd name="T11" fmla="*/ 1966 h 4184"/>
                  <a:gd name="T12" fmla="*/ 268 w 4184"/>
                  <a:gd name="T13" fmla="*/ 2335 h 4184"/>
                  <a:gd name="T14" fmla="*/ 387 w 4184"/>
                  <a:gd name="T15" fmla="*/ 2783 h 4184"/>
                  <a:gd name="T16" fmla="*/ 607 w 4184"/>
                  <a:gd name="T17" fmla="*/ 3179 h 4184"/>
                  <a:gd name="T18" fmla="*/ 917 w 4184"/>
                  <a:gd name="T19" fmla="*/ 3507 h 4184"/>
                  <a:gd name="T20" fmla="*/ 1296 w 4184"/>
                  <a:gd name="T21" fmla="*/ 3752 h 4184"/>
                  <a:gd name="T22" fmla="*/ 1732 w 4184"/>
                  <a:gd name="T23" fmla="*/ 3897 h 4184"/>
                  <a:gd name="T24" fmla="*/ 2218 w 4184"/>
                  <a:gd name="T25" fmla="*/ 3598 h 4184"/>
                  <a:gd name="T26" fmla="*/ 2565 w 4184"/>
                  <a:gd name="T27" fmla="*/ 3871 h 4184"/>
                  <a:gd name="T28" fmla="*/ 2988 w 4184"/>
                  <a:gd name="T29" fmla="*/ 3698 h 4184"/>
                  <a:gd name="T30" fmla="*/ 3352 w 4184"/>
                  <a:gd name="T31" fmla="*/ 3432 h 4184"/>
                  <a:gd name="T32" fmla="*/ 3640 w 4184"/>
                  <a:gd name="T33" fmla="*/ 3086 h 4184"/>
                  <a:gd name="T34" fmla="*/ 3838 w 4184"/>
                  <a:gd name="T35" fmla="*/ 2676 h 4184"/>
                  <a:gd name="T36" fmla="*/ 3928 w 4184"/>
                  <a:gd name="T37" fmla="*/ 2218 h 4184"/>
                  <a:gd name="T38" fmla="*/ 3916 w 4184"/>
                  <a:gd name="T39" fmla="*/ 1849 h 4184"/>
                  <a:gd name="T40" fmla="*/ 3797 w 4184"/>
                  <a:gd name="T41" fmla="*/ 1401 h 4184"/>
                  <a:gd name="T42" fmla="*/ 3577 w 4184"/>
                  <a:gd name="T43" fmla="*/ 1005 h 4184"/>
                  <a:gd name="T44" fmla="*/ 3267 w 4184"/>
                  <a:gd name="T45" fmla="*/ 677 h 4184"/>
                  <a:gd name="T46" fmla="*/ 2888 w 4184"/>
                  <a:gd name="T47" fmla="*/ 432 h 4184"/>
                  <a:gd name="T48" fmla="*/ 2452 w 4184"/>
                  <a:gd name="T49" fmla="*/ 287 h 4184"/>
                  <a:gd name="T50" fmla="*/ 1966 w 4184"/>
                  <a:gd name="T51" fmla="*/ 586 h 4184"/>
                  <a:gd name="T52" fmla="*/ 2344 w 4184"/>
                  <a:gd name="T53" fmla="*/ 15 h 4184"/>
                  <a:gd name="T54" fmla="*/ 2821 w 4184"/>
                  <a:gd name="T55" fmla="*/ 131 h 4184"/>
                  <a:gd name="T56" fmla="*/ 3248 w 4184"/>
                  <a:gd name="T57" fmla="*/ 350 h 4184"/>
                  <a:gd name="T58" fmla="*/ 3612 w 4184"/>
                  <a:gd name="T59" fmla="*/ 655 h 4184"/>
                  <a:gd name="T60" fmla="*/ 3897 w 4184"/>
                  <a:gd name="T61" fmla="*/ 1037 h 4184"/>
                  <a:gd name="T62" fmla="*/ 4091 w 4184"/>
                  <a:gd name="T63" fmla="*/ 1478 h 4184"/>
                  <a:gd name="T64" fmla="*/ 4180 w 4184"/>
                  <a:gd name="T65" fmla="*/ 1965 h 4184"/>
                  <a:gd name="T66" fmla="*/ 4150 w 4184"/>
                  <a:gd name="T67" fmla="*/ 2467 h 4184"/>
                  <a:gd name="T68" fmla="*/ 4008 w 4184"/>
                  <a:gd name="T69" fmla="*/ 2933 h 4184"/>
                  <a:gd name="T70" fmla="*/ 3766 w 4184"/>
                  <a:gd name="T71" fmla="*/ 3346 h 4184"/>
                  <a:gd name="T72" fmla="*/ 3438 w 4184"/>
                  <a:gd name="T73" fmla="*/ 3691 h 4184"/>
                  <a:gd name="T74" fmla="*/ 3042 w 4184"/>
                  <a:gd name="T75" fmla="*/ 3956 h 4184"/>
                  <a:gd name="T76" fmla="*/ 2588 w 4184"/>
                  <a:gd name="T77" fmla="*/ 4124 h 4184"/>
                  <a:gd name="T78" fmla="*/ 2092 w 4184"/>
                  <a:gd name="T79" fmla="*/ 4184 h 4184"/>
                  <a:gd name="T80" fmla="*/ 1596 w 4184"/>
                  <a:gd name="T81" fmla="*/ 4124 h 4184"/>
                  <a:gd name="T82" fmla="*/ 1142 w 4184"/>
                  <a:gd name="T83" fmla="*/ 3956 h 4184"/>
                  <a:gd name="T84" fmla="*/ 746 w 4184"/>
                  <a:gd name="T85" fmla="*/ 3691 h 4184"/>
                  <a:gd name="T86" fmla="*/ 418 w 4184"/>
                  <a:gd name="T87" fmla="*/ 3346 h 4184"/>
                  <a:gd name="T88" fmla="*/ 176 w 4184"/>
                  <a:gd name="T89" fmla="*/ 2933 h 4184"/>
                  <a:gd name="T90" fmla="*/ 34 w 4184"/>
                  <a:gd name="T91" fmla="*/ 2467 h 4184"/>
                  <a:gd name="T92" fmla="*/ 4 w 4184"/>
                  <a:gd name="T93" fmla="*/ 1965 h 4184"/>
                  <a:gd name="T94" fmla="*/ 93 w 4184"/>
                  <a:gd name="T95" fmla="*/ 1478 h 4184"/>
                  <a:gd name="T96" fmla="*/ 287 w 4184"/>
                  <a:gd name="T97" fmla="*/ 1037 h 4184"/>
                  <a:gd name="T98" fmla="*/ 572 w 4184"/>
                  <a:gd name="T99" fmla="*/ 655 h 4184"/>
                  <a:gd name="T100" fmla="*/ 936 w 4184"/>
                  <a:gd name="T101" fmla="*/ 350 h 4184"/>
                  <a:gd name="T102" fmla="*/ 1363 w 4184"/>
                  <a:gd name="T103" fmla="*/ 131 h 4184"/>
                  <a:gd name="T104" fmla="*/ 1840 w 4184"/>
                  <a:gd name="T105" fmla="*/ 15 h 4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4184" h="4184">
                    <a:moveTo>
                      <a:pt x="1966" y="256"/>
                    </a:moveTo>
                    <a:lnTo>
                      <a:pt x="1849" y="268"/>
                    </a:lnTo>
                    <a:lnTo>
                      <a:pt x="1732" y="287"/>
                    </a:lnTo>
                    <a:lnTo>
                      <a:pt x="1619" y="313"/>
                    </a:lnTo>
                    <a:lnTo>
                      <a:pt x="1508" y="346"/>
                    </a:lnTo>
                    <a:lnTo>
                      <a:pt x="1401" y="387"/>
                    </a:lnTo>
                    <a:lnTo>
                      <a:pt x="1296" y="432"/>
                    </a:lnTo>
                    <a:lnTo>
                      <a:pt x="1196" y="486"/>
                    </a:lnTo>
                    <a:lnTo>
                      <a:pt x="1098" y="544"/>
                    </a:lnTo>
                    <a:lnTo>
                      <a:pt x="1005" y="607"/>
                    </a:lnTo>
                    <a:lnTo>
                      <a:pt x="917" y="677"/>
                    </a:lnTo>
                    <a:lnTo>
                      <a:pt x="832" y="752"/>
                    </a:lnTo>
                    <a:lnTo>
                      <a:pt x="752" y="832"/>
                    </a:lnTo>
                    <a:lnTo>
                      <a:pt x="677" y="917"/>
                    </a:lnTo>
                    <a:lnTo>
                      <a:pt x="607" y="1005"/>
                    </a:lnTo>
                    <a:lnTo>
                      <a:pt x="544" y="1098"/>
                    </a:lnTo>
                    <a:lnTo>
                      <a:pt x="486" y="1196"/>
                    </a:lnTo>
                    <a:lnTo>
                      <a:pt x="432" y="1296"/>
                    </a:lnTo>
                    <a:lnTo>
                      <a:pt x="387" y="1401"/>
                    </a:lnTo>
                    <a:lnTo>
                      <a:pt x="346" y="1508"/>
                    </a:lnTo>
                    <a:lnTo>
                      <a:pt x="313" y="1619"/>
                    </a:lnTo>
                    <a:lnTo>
                      <a:pt x="287" y="1732"/>
                    </a:lnTo>
                    <a:lnTo>
                      <a:pt x="268" y="1849"/>
                    </a:lnTo>
                    <a:lnTo>
                      <a:pt x="256" y="1966"/>
                    </a:lnTo>
                    <a:lnTo>
                      <a:pt x="586" y="1966"/>
                    </a:lnTo>
                    <a:lnTo>
                      <a:pt x="586" y="2218"/>
                    </a:lnTo>
                    <a:lnTo>
                      <a:pt x="256" y="2218"/>
                    </a:lnTo>
                    <a:lnTo>
                      <a:pt x="268" y="2335"/>
                    </a:lnTo>
                    <a:lnTo>
                      <a:pt x="287" y="2452"/>
                    </a:lnTo>
                    <a:lnTo>
                      <a:pt x="313" y="2565"/>
                    </a:lnTo>
                    <a:lnTo>
                      <a:pt x="346" y="2676"/>
                    </a:lnTo>
                    <a:lnTo>
                      <a:pt x="387" y="2783"/>
                    </a:lnTo>
                    <a:lnTo>
                      <a:pt x="432" y="2888"/>
                    </a:lnTo>
                    <a:lnTo>
                      <a:pt x="486" y="2988"/>
                    </a:lnTo>
                    <a:lnTo>
                      <a:pt x="544" y="3086"/>
                    </a:lnTo>
                    <a:lnTo>
                      <a:pt x="607" y="3179"/>
                    </a:lnTo>
                    <a:lnTo>
                      <a:pt x="677" y="3267"/>
                    </a:lnTo>
                    <a:lnTo>
                      <a:pt x="752" y="3352"/>
                    </a:lnTo>
                    <a:lnTo>
                      <a:pt x="832" y="3432"/>
                    </a:lnTo>
                    <a:lnTo>
                      <a:pt x="917" y="3507"/>
                    </a:lnTo>
                    <a:lnTo>
                      <a:pt x="1005" y="3577"/>
                    </a:lnTo>
                    <a:lnTo>
                      <a:pt x="1098" y="3640"/>
                    </a:lnTo>
                    <a:lnTo>
                      <a:pt x="1196" y="3698"/>
                    </a:lnTo>
                    <a:lnTo>
                      <a:pt x="1296" y="3752"/>
                    </a:lnTo>
                    <a:lnTo>
                      <a:pt x="1401" y="3797"/>
                    </a:lnTo>
                    <a:lnTo>
                      <a:pt x="1508" y="3838"/>
                    </a:lnTo>
                    <a:lnTo>
                      <a:pt x="1619" y="3871"/>
                    </a:lnTo>
                    <a:lnTo>
                      <a:pt x="1732" y="3897"/>
                    </a:lnTo>
                    <a:lnTo>
                      <a:pt x="1849" y="3916"/>
                    </a:lnTo>
                    <a:lnTo>
                      <a:pt x="1966" y="3928"/>
                    </a:lnTo>
                    <a:lnTo>
                      <a:pt x="1966" y="3598"/>
                    </a:lnTo>
                    <a:lnTo>
                      <a:pt x="2218" y="3598"/>
                    </a:lnTo>
                    <a:lnTo>
                      <a:pt x="2218" y="3928"/>
                    </a:lnTo>
                    <a:lnTo>
                      <a:pt x="2335" y="3916"/>
                    </a:lnTo>
                    <a:lnTo>
                      <a:pt x="2452" y="3897"/>
                    </a:lnTo>
                    <a:lnTo>
                      <a:pt x="2565" y="3871"/>
                    </a:lnTo>
                    <a:lnTo>
                      <a:pt x="2676" y="3838"/>
                    </a:lnTo>
                    <a:lnTo>
                      <a:pt x="2783" y="3797"/>
                    </a:lnTo>
                    <a:lnTo>
                      <a:pt x="2888" y="3752"/>
                    </a:lnTo>
                    <a:lnTo>
                      <a:pt x="2988" y="3698"/>
                    </a:lnTo>
                    <a:lnTo>
                      <a:pt x="3086" y="3640"/>
                    </a:lnTo>
                    <a:lnTo>
                      <a:pt x="3179" y="3577"/>
                    </a:lnTo>
                    <a:lnTo>
                      <a:pt x="3267" y="3507"/>
                    </a:lnTo>
                    <a:lnTo>
                      <a:pt x="3352" y="3432"/>
                    </a:lnTo>
                    <a:lnTo>
                      <a:pt x="3432" y="3352"/>
                    </a:lnTo>
                    <a:lnTo>
                      <a:pt x="3507" y="3267"/>
                    </a:lnTo>
                    <a:lnTo>
                      <a:pt x="3577" y="3179"/>
                    </a:lnTo>
                    <a:lnTo>
                      <a:pt x="3640" y="3086"/>
                    </a:lnTo>
                    <a:lnTo>
                      <a:pt x="3698" y="2988"/>
                    </a:lnTo>
                    <a:lnTo>
                      <a:pt x="3752" y="2888"/>
                    </a:lnTo>
                    <a:lnTo>
                      <a:pt x="3797" y="2783"/>
                    </a:lnTo>
                    <a:lnTo>
                      <a:pt x="3838" y="2676"/>
                    </a:lnTo>
                    <a:lnTo>
                      <a:pt x="3871" y="2565"/>
                    </a:lnTo>
                    <a:lnTo>
                      <a:pt x="3897" y="2452"/>
                    </a:lnTo>
                    <a:lnTo>
                      <a:pt x="3916" y="2335"/>
                    </a:lnTo>
                    <a:lnTo>
                      <a:pt x="3928" y="2218"/>
                    </a:lnTo>
                    <a:lnTo>
                      <a:pt x="3598" y="2218"/>
                    </a:lnTo>
                    <a:lnTo>
                      <a:pt x="3598" y="1966"/>
                    </a:lnTo>
                    <a:lnTo>
                      <a:pt x="3928" y="1966"/>
                    </a:lnTo>
                    <a:lnTo>
                      <a:pt x="3916" y="1849"/>
                    </a:lnTo>
                    <a:lnTo>
                      <a:pt x="3897" y="1732"/>
                    </a:lnTo>
                    <a:lnTo>
                      <a:pt x="3871" y="1619"/>
                    </a:lnTo>
                    <a:lnTo>
                      <a:pt x="3838" y="1508"/>
                    </a:lnTo>
                    <a:lnTo>
                      <a:pt x="3797" y="1401"/>
                    </a:lnTo>
                    <a:lnTo>
                      <a:pt x="3752" y="1296"/>
                    </a:lnTo>
                    <a:lnTo>
                      <a:pt x="3698" y="1196"/>
                    </a:lnTo>
                    <a:lnTo>
                      <a:pt x="3640" y="1098"/>
                    </a:lnTo>
                    <a:lnTo>
                      <a:pt x="3577" y="1005"/>
                    </a:lnTo>
                    <a:lnTo>
                      <a:pt x="3507" y="917"/>
                    </a:lnTo>
                    <a:lnTo>
                      <a:pt x="3432" y="832"/>
                    </a:lnTo>
                    <a:lnTo>
                      <a:pt x="3352" y="752"/>
                    </a:lnTo>
                    <a:lnTo>
                      <a:pt x="3267" y="677"/>
                    </a:lnTo>
                    <a:lnTo>
                      <a:pt x="3179" y="607"/>
                    </a:lnTo>
                    <a:lnTo>
                      <a:pt x="3086" y="544"/>
                    </a:lnTo>
                    <a:lnTo>
                      <a:pt x="2988" y="486"/>
                    </a:lnTo>
                    <a:lnTo>
                      <a:pt x="2888" y="432"/>
                    </a:lnTo>
                    <a:lnTo>
                      <a:pt x="2783" y="387"/>
                    </a:lnTo>
                    <a:lnTo>
                      <a:pt x="2676" y="346"/>
                    </a:lnTo>
                    <a:lnTo>
                      <a:pt x="2565" y="313"/>
                    </a:lnTo>
                    <a:lnTo>
                      <a:pt x="2452" y="287"/>
                    </a:lnTo>
                    <a:lnTo>
                      <a:pt x="2335" y="268"/>
                    </a:lnTo>
                    <a:lnTo>
                      <a:pt x="2218" y="256"/>
                    </a:lnTo>
                    <a:lnTo>
                      <a:pt x="2218" y="586"/>
                    </a:lnTo>
                    <a:lnTo>
                      <a:pt x="1966" y="586"/>
                    </a:lnTo>
                    <a:lnTo>
                      <a:pt x="1966" y="256"/>
                    </a:lnTo>
                    <a:close/>
                    <a:moveTo>
                      <a:pt x="2092" y="0"/>
                    </a:moveTo>
                    <a:lnTo>
                      <a:pt x="2219" y="4"/>
                    </a:lnTo>
                    <a:lnTo>
                      <a:pt x="2344" y="15"/>
                    </a:lnTo>
                    <a:lnTo>
                      <a:pt x="2467" y="34"/>
                    </a:lnTo>
                    <a:lnTo>
                      <a:pt x="2588" y="60"/>
                    </a:lnTo>
                    <a:lnTo>
                      <a:pt x="2706" y="93"/>
                    </a:lnTo>
                    <a:lnTo>
                      <a:pt x="2821" y="131"/>
                    </a:lnTo>
                    <a:lnTo>
                      <a:pt x="2933" y="176"/>
                    </a:lnTo>
                    <a:lnTo>
                      <a:pt x="3042" y="228"/>
                    </a:lnTo>
                    <a:lnTo>
                      <a:pt x="3147" y="287"/>
                    </a:lnTo>
                    <a:lnTo>
                      <a:pt x="3248" y="350"/>
                    </a:lnTo>
                    <a:lnTo>
                      <a:pt x="3346" y="418"/>
                    </a:lnTo>
                    <a:lnTo>
                      <a:pt x="3438" y="493"/>
                    </a:lnTo>
                    <a:lnTo>
                      <a:pt x="3529" y="572"/>
                    </a:lnTo>
                    <a:lnTo>
                      <a:pt x="3612" y="655"/>
                    </a:lnTo>
                    <a:lnTo>
                      <a:pt x="3691" y="746"/>
                    </a:lnTo>
                    <a:lnTo>
                      <a:pt x="3766" y="838"/>
                    </a:lnTo>
                    <a:lnTo>
                      <a:pt x="3834" y="936"/>
                    </a:lnTo>
                    <a:lnTo>
                      <a:pt x="3897" y="1037"/>
                    </a:lnTo>
                    <a:lnTo>
                      <a:pt x="3956" y="1142"/>
                    </a:lnTo>
                    <a:lnTo>
                      <a:pt x="4008" y="1251"/>
                    </a:lnTo>
                    <a:lnTo>
                      <a:pt x="4053" y="1363"/>
                    </a:lnTo>
                    <a:lnTo>
                      <a:pt x="4091" y="1478"/>
                    </a:lnTo>
                    <a:lnTo>
                      <a:pt x="4124" y="1596"/>
                    </a:lnTo>
                    <a:lnTo>
                      <a:pt x="4150" y="1717"/>
                    </a:lnTo>
                    <a:lnTo>
                      <a:pt x="4169" y="1840"/>
                    </a:lnTo>
                    <a:lnTo>
                      <a:pt x="4180" y="1965"/>
                    </a:lnTo>
                    <a:lnTo>
                      <a:pt x="4184" y="2092"/>
                    </a:lnTo>
                    <a:lnTo>
                      <a:pt x="4180" y="2219"/>
                    </a:lnTo>
                    <a:lnTo>
                      <a:pt x="4169" y="2344"/>
                    </a:lnTo>
                    <a:lnTo>
                      <a:pt x="4150" y="2467"/>
                    </a:lnTo>
                    <a:lnTo>
                      <a:pt x="4124" y="2588"/>
                    </a:lnTo>
                    <a:lnTo>
                      <a:pt x="4091" y="2706"/>
                    </a:lnTo>
                    <a:lnTo>
                      <a:pt x="4053" y="2821"/>
                    </a:lnTo>
                    <a:lnTo>
                      <a:pt x="4008" y="2933"/>
                    </a:lnTo>
                    <a:lnTo>
                      <a:pt x="3956" y="3042"/>
                    </a:lnTo>
                    <a:lnTo>
                      <a:pt x="3897" y="3147"/>
                    </a:lnTo>
                    <a:lnTo>
                      <a:pt x="3834" y="3248"/>
                    </a:lnTo>
                    <a:lnTo>
                      <a:pt x="3766" y="3346"/>
                    </a:lnTo>
                    <a:lnTo>
                      <a:pt x="3691" y="3438"/>
                    </a:lnTo>
                    <a:lnTo>
                      <a:pt x="3612" y="3529"/>
                    </a:lnTo>
                    <a:lnTo>
                      <a:pt x="3529" y="3612"/>
                    </a:lnTo>
                    <a:lnTo>
                      <a:pt x="3438" y="3691"/>
                    </a:lnTo>
                    <a:lnTo>
                      <a:pt x="3346" y="3766"/>
                    </a:lnTo>
                    <a:lnTo>
                      <a:pt x="3248" y="3834"/>
                    </a:lnTo>
                    <a:lnTo>
                      <a:pt x="3147" y="3897"/>
                    </a:lnTo>
                    <a:lnTo>
                      <a:pt x="3042" y="3956"/>
                    </a:lnTo>
                    <a:lnTo>
                      <a:pt x="2933" y="4008"/>
                    </a:lnTo>
                    <a:lnTo>
                      <a:pt x="2821" y="4053"/>
                    </a:lnTo>
                    <a:lnTo>
                      <a:pt x="2706" y="4091"/>
                    </a:lnTo>
                    <a:lnTo>
                      <a:pt x="2588" y="4124"/>
                    </a:lnTo>
                    <a:lnTo>
                      <a:pt x="2467" y="4150"/>
                    </a:lnTo>
                    <a:lnTo>
                      <a:pt x="2344" y="4169"/>
                    </a:lnTo>
                    <a:lnTo>
                      <a:pt x="2219" y="4180"/>
                    </a:lnTo>
                    <a:lnTo>
                      <a:pt x="2092" y="4184"/>
                    </a:lnTo>
                    <a:lnTo>
                      <a:pt x="1965" y="4180"/>
                    </a:lnTo>
                    <a:lnTo>
                      <a:pt x="1840" y="4169"/>
                    </a:lnTo>
                    <a:lnTo>
                      <a:pt x="1717" y="4150"/>
                    </a:lnTo>
                    <a:lnTo>
                      <a:pt x="1596" y="4124"/>
                    </a:lnTo>
                    <a:lnTo>
                      <a:pt x="1478" y="4091"/>
                    </a:lnTo>
                    <a:lnTo>
                      <a:pt x="1363" y="4053"/>
                    </a:lnTo>
                    <a:lnTo>
                      <a:pt x="1251" y="4008"/>
                    </a:lnTo>
                    <a:lnTo>
                      <a:pt x="1142" y="3956"/>
                    </a:lnTo>
                    <a:lnTo>
                      <a:pt x="1037" y="3897"/>
                    </a:lnTo>
                    <a:lnTo>
                      <a:pt x="936" y="3834"/>
                    </a:lnTo>
                    <a:lnTo>
                      <a:pt x="838" y="3766"/>
                    </a:lnTo>
                    <a:lnTo>
                      <a:pt x="746" y="3691"/>
                    </a:lnTo>
                    <a:lnTo>
                      <a:pt x="655" y="3612"/>
                    </a:lnTo>
                    <a:lnTo>
                      <a:pt x="572" y="3529"/>
                    </a:lnTo>
                    <a:lnTo>
                      <a:pt x="493" y="3438"/>
                    </a:lnTo>
                    <a:lnTo>
                      <a:pt x="418" y="3346"/>
                    </a:lnTo>
                    <a:lnTo>
                      <a:pt x="350" y="3248"/>
                    </a:lnTo>
                    <a:lnTo>
                      <a:pt x="287" y="3147"/>
                    </a:lnTo>
                    <a:lnTo>
                      <a:pt x="228" y="3042"/>
                    </a:lnTo>
                    <a:lnTo>
                      <a:pt x="176" y="2933"/>
                    </a:lnTo>
                    <a:lnTo>
                      <a:pt x="131" y="2821"/>
                    </a:lnTo>
                    <a:lnTo>
                      <a:pt x="93" y="2706"/>
                    </a:lnTo>
                    <a:lnTo>
                      <a:pt x="60" y="2588"/>
                    </a:lnTo>
                    <a:lnTo>
                      <a:pt x="34" y="2467"/>
                    </a:lnTo>
                    <a:lnTo>
                      <a:pt x="15" y="2344"/>
                    </a:lnTo>
                    <a:lnTo>
                      <a:pt x="4" y="2219"/>
                    </a:lnTo>
                    <a:lnTo>
                      <a:pt x="0" y="2092"/>
                    </a:lnTo>
                    <a:lnTo>
                      <a:pt x="4" y="1965"/>
                    </a:lnTo>
                    <a:lnTo>
                      <a:pt x="15" y="1840"/>
                    </a:lnTo>
                    <a:lnTo>
                      <a:pt x="34" y="1717"/>
                    </a:lnTo>
                    <a:lnTo>
                      <a:pt x="60" y="1596"/>
                    </a:lnTo>
                    <a:lnTo>
                      <a:pt x="93" y="1478"/>
                    </a:lnTo>
                    <a:lnTo>
                      <a:pt x="131" y="1363"/>
                    </a:lnTo>
                    <a:lnTo>
                      <a:pt x="176" y="1251"/>
                    </a:lnTo>
                    <a:lnTo>
                      <a:pt x="228" y="1142"/>
                    </a:lnTo>
                    <a:lnTo>
                      <a:pt x="287" y="1037"/>
                    </a:lnTo>
                    <a:lnTo>
                      <a:pt x="350" y="936"/>
                    </a:lnTo>
                    <a:lnTo>
                      <a:pt x="418" y="838"/>
                    </a:lnTo>
                    <a:lnTo>
                      <a:pt x="493" y="746"/>
                    </a:lnTo>
                    <a:lnTo>
                      <a:pt x="572" y="655"/>
                    </a:lnTo>
                    <a:lnTo>
                      <a:pt x="655" y="572"/>
                    </a:lnTo>
                    <a:lnTo>
                      <a:pt x="746" y="493"/>
                    </a:lnTo>
                    <a:lnTo>
                      <a:pt x="838" y="418"/>
                    </a:lnTo>
                    <a:lnTo>
                      <a:pt x="936" y="350"/>
                    </a:lnTo>
                    <a:lnTo>
                      <a:pt x="1037" y="287"/>
                    </a:lnTo>
                    <a:lnTo>
                      <a:pt x="1142" y="228"/>
                    </a:lnTo>
                    <a:lnTo>
                      <a:pt x="1251" y="176"/>
                    </a:lnTo>
                    <a:lnTo>
                      <a:pt x="1363" y="131"/>
                    </a:lnTo>
                    <a:lnTo>
                      <a:pt x="1478" y="93"/>
                    </a:lnTo>
                    <a:lnTo>
                      <a:pt x="1596" y="60"/>
                    </a:lnTo>
                    <a:lnTo>
                      <a:pt x="1717" y="34"/>
                    </a:lnTo>
                    <a:lnTo>
                      <a:pt x="1840" y="15"/>
                    </a:lnTo>
                    <a:lnTo>
                      <a:pt x="1965" y="4"/>
                    </a:lnTo>
                    <a:lnTo>
                      <a:pt x="209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32">
                  <a:defRPr/>
                </a:pPr>
                <a:endParaRPr lang="en-US">
                  <a:solidFill>
                    <a:prstClr val="black"/>
                  </a:solidFill>
                  <a:latin typeface="Calibri" panose="020F0502020204030204"/>
                  <a:ea typeface="ＭＳ Ｐゴシック" charset="0"/>
                </a:endParaRPr>
              </a:p>
            </p:txBody>
          </p:sp>
          <p:sp>
            <p:nvSpPr>
              <p:cNvPr id="53" name="Freeform 41"/>
              <p:cNvSpPr>
                <a:spLocks/>
              </p:cNvSpPr>
              <p:nvPr/>
            </p:nvSpPr>
            <p:spPr bwMode="auto">
              <a:xfrm>
                <a:off x="3034" y="2415"/>
                <a:ext cx="235" cy="352"/>
              </a:xfrm>
              <a:custGeom>
                <a:avLst/>
                <a:gdLst>
                  <a:gd name="T0" fmla="*/ 793 w 938"/>
                  <a:gd name="T1" fmla="*/ 2 h 1408"/>
                  <a:gd name="T2" fmla="*/ 878 w 938"/>
                  <a:gd name="T3" fmla="*/ 19 h 1408"/>
                  <a:gd name="T4" fmla="*/ 877 w 938"/>
                  <a:gd name="T5" fmla="*/ 68 h 1408"/>
                  <a:gd name="T6" fmla="*/ 814 w 938"/>
                  <a:gd name="T7" fmla="*/ 152 h 1408"/>
                  <a:gd name="T8" fmla="*/ 771 w 938"/>
                  <a:gd name="T9" fmla="*/ 254 h 1408"/>
                  <a:gd name="T10" fmla="*/ 749 w 938"/>
                  <a:gd name="T11" fmla="*/ 377 h 1408"/>
                  <a:gd name="T12" fmla="*/ 749 w 938"/>
                  <a:gd name="T13" fmla="*/ 521 h 1408"/>
                  <a:gd name="T14" fmla="*/ 771 w 938"/>
                  <a:gd name="T15" fmla="*/ 674 h 1408"/>
                  <a:gd name="T16" fmla="*/ 811 w 938"/>
                  <a:gd name="T17" fmla="*/ 826 h 1408"/>
                  <a:gd name="T18" fmla="*/ 868 w 938"/>
                  <a:gd name="T19" fmla="*/ 968 h 1408"/>
                  <a:gd name="T20" fmla="*/ 938 w 938"/>
                  <a:gd name="T21" fmla="*/ 1093 h 1408"/>
                  <a:gd name="T22" fmla="*/ 935 w 938"/>
                  <a:gd name="T23" fmla="*/ 1103 h 1408"/>
                  <a:gd name="T24" fmla="*/ 910 w 938"/>
                  <a:gd name="T25" fmla="*/ 1117 h 1408"/>
                  <a:gd name="T26" fmla="*/ 854 w 938"/>
                  <a:gd name="T27" fmla="*/ 1138 h 1408"/>
                  <a:gd name="T28" fmla="*/ 820 w 938"/>
                  <a:gd name="T29" fmla="*/ 1152 h 1408"/>
                  <a:gd name="T30" fmla="*/ 720 w 938"/>
                  <a:gd name="T31" fmla="*/ 1186 h 1408"/>
                  <a:gd name="T32" fmla="*/ 580 w 938"/>
                  <a:gd name="T33" fmla="*/ 1240 h 1408"/>
                  <a:gd name="T34" fmla="*/ 444 w 938"/>
                  <a:gd name="T35" fmla="*/ 1306 h 1408"/>
                  <a:gd name="T36" fmla="*/ 365 w 938"/>
                  <a:gd name="T37" fmla="*/ 1355 h 1408"/>
                  <a:gd name="T38" fmla="*/ 338 w 938"/>
                  <a:gd name="T39" fmla="*/ 1373 h 1408"/>
                  <a:gd name="T40" fmla="*/ 314 w 938"/>
                  <a:gd name="T41" fmla="*/ 1408 h 1408"/>
                  <a:gd name="T42" fmla="*/ 0 w 938"/>
                  <a:gd name="T43" fmla="*/ 1360 h 1408"/>
                  <a:gd name="T44" fmla="*/ 9 w 938"/>
                  <a:gd name="T45" fmla="*/ 1278 h 1408"/>
                  <a:gd name="T46" fmla="*/ 28 w 938"/>
                  <a:gd name="T47" fmla="*/ 1202 h 1408"/>
                  <a:gd name="T48" fmla="*/ 53 w 938"/>
                  <a:gd name="T49" fmla="*/ 1141 h 1408"/>
                  <a:gd name="T50" fmla="*/ 89 w 938"/>
                  <a:gd name="T51" fmla="*/ 1082 h 1408"/>
                  <a:gd name="T52" fmla="*/ 137 w 938"/>
                  <a:gd name="T53" fmla="*/ 1038 h 1408"/>
                  <a:gd name="T54" fmla="*/ 243 w 938"/>
                  <a:gd name="T55" fmla="*/ 980 h 1408"/>
                  <a:gd name="T56" fmla="*/ 357 w 938"/>
                  <a:gd name="T57" fmla="*/ 935 h 1408"/>
                  <a:gd name="T58" fmla="*/ 474 w 938"/>
                  <a:gd name="T59" fmla="*/ 897 h 1408"/>
                  <a:gd name="T60" fmla="*/ 529 w 938"/>
                  <a:gd name="T61" fmla="*/ 876 h 1408"/>
                  <a:gd name="T62" fmla="*/ 567 w 938"/>
                  <a:gd name="T63" fmla="*/ 853 h 1408"/>
                  <a:gd name="T64" fmla="*/ 583 w 938"/>
                  <a:gd name="T65" fmla="*/ 826 h 1408"/>
                  <a:gd name="T66" fmla="*/ 591 w 938"/>
                  <a:gd name="T67" fmla="*/ 797 h 1408"/>
                  <a:gd name="T68" fmla="*/ 567 w 938"/>
                  <a:gd name="T69" fmla="*/ 730 h 1408"/>
                  <a:gd name="T70" fmla="*/ 517 w 938"/>
                  <a:gd name="T71" fmla="*/ 635 h 1408"/>
                  <a:gd name="T72" fmla="*/ 479 w 938"/>
                  <a:gd name="T73" fmla="*/ 527 h 1408"/>
                  <a:gd name="T74" fmla="*/ 455 w 938"/>
                  <a:gd name="T75" fmla="*/ 414 h 1408"/>
                  <a:gd name="T76" fmla="*/ 446 w 938"/>
                  <a:gd name="T77" fmla="*/ 305 h 1408"/>
                  <a:gd name="T78" fmla="*/ 455 w 938"/>
                  <a:gd name="T79" fmla="*/ 213 h 1408"/>
                  <a:gd name="T80" fmla="*/ 478 w 938"/>
                  <a:gd name="T81" fmla="*/ 140 h 1408"/>
                  <a:gd name="T82" fmla="*/ 513 w 938"/>
                  <a:gd name="T83" fmla="*/ 85 h 1408"/>
                  <a:gd name="T84" fmla="*/ 559 w 938"/>
                  <a:gd name="T85" fmla="*/ 45 h 1408"/>
                  <a:gd name="T86" fmla="*/ 616 w 938"/>
                  <a:gd name="T87" fmla="*/ 19 h 1408"/>
                  <a:gd name="T88" fmla="*/ 679 w 938"/>
                  <a:gd name="T89" fmla="*/ 5 h 1408"/>
                  <a:gd name="T90" fmla="*/ 748 w 938"/>
                  <a:gd name="T91" fmla="*/ 0 h 1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938" h="1408">
                    <a:moveTo>
                      <a:pt x="748" y="0"/>
                    </a:moveTo>
                    <a:lnTo>
                      <a:pt x="793" y="2"/>
                    </a:lnTo>
                    <a:lnTo>
                      <a:pt x="838" y="7"/>
                    </a:lnTo>
                    <a:lnTo>
                      <a:pt x="878" y="19"/>
                    </a:lnTo>
                    <a:lnTo>
                      <a:pt x="916" y="34"/>
                    </a:lnTo>
                    <a:lnTo>
                      <a:pt x="877" y="68"/>
                    </a:lnTo>
                    <a:lnTo>
                      <a:pt x="843" y="107"/>
                    </a:lnTo>
                    <a:lnTo>
                      <a:pt x="814" y="152"/>
                    </a:lnTo>
                    <a:lnTo>
                      <a:pt x="790" y="201"/>
                    </a:lnTo>
                    <a:lnTo>
                      <a:pt x="771" y="254"/>
                    </a:lnTo>
                    <a:lnTo>
                      <a:pt x="757" y="314"/>
                    </a:lnTo>
                    <a:lnTo>
                      <a:pt x="749" y="377"/>
                    </a:lnTo>
                    <a:lnTo>
                      <a:pt x="747" y="445"/>
                    </a:lnTo>
                    <a:lnTo>
                      <a:pt x="749" y="521"/>
                    </a:lnTo>
                    <a:lnTo>
                      <a:pt x="758" y="597"/>
                    </a:lnTo>
                    <a:lnTo>
                      <a:pt x="771" y="674"/>
                    </a:lnTo>
                    <a:lnTo>
                      <a:pt x="788" y="751"/>
                    </a:lnTo>
                    <a:lnTo>
                      <a:pt x="811" y="826"/>
                    </a:lnTo>
                    <a:lnTo>
                      <a:pt x="838" y="900"/>
                    </a:lnTo>
                    <a:lnTo>
                      <a:pt x="868" y="968"/>
                    </a:lnTo>
                    <a:lnTo>
                      <a:pt x="901" y="1033"/>
                    </a:lnTo>
                    <a:lnTo>
                      <a:pt x="938" y="1093"/>
                    </a:lnTo>
                    <a:lnTo>
                      <a:pt x="937" y="1098"/>
                    </a:lnTo>
                    <a:lnTo>
                      <a:pt x="935" y="1103"/>
                    </a:lnTo>
                    <a:lnTo>
                      <a:pt x="934" y="1105"/>
                    </a:lnTo>
                    <a:lnTo>
                      <a:pt x="910" y="1117"/>
                    </a:lnTo>
                    <a:lnTo>
                      <a:pt x="884" y="1128"/>
                    </a:lnTo>
                    <a:lnTo>
                      <a:pt x="854" y="1138"/>
                    </a:lnTo>
                    <a:lnTo>
                      <a:pt x="851" y="1141"/>
                    </a:lnTo>
                    <a:lnTo>
                      <a:pt x="820" y="1152"/>
                    </a:lnTo>
                    <a:lnTo>
                      <a:pt x="790" y="1162"/>
                    </a:lnTo>
                    <a:lnTo>
                      <a:pt x="720" y="1186"/>
                    </a:lnTo>
                    <a:lnTo>
                      <a:pt x="650" y="1212"/>
                    </a:lnTo>
                    <a:lnTo>
                      <a:pt x="580" y="1240"/>
                    </a:lnTo>
                    <a:lnTo>
                      <a:pt x="512" y="1271"/>
                    </a:lnTo>
                    <a:lnTo>
                      <a:pt x="444" y="1306"/>
                    </a:lnTo>
                    <a:lnTo>
                      <a:pt x="378" y="1346"/>
                    </a:lnTo>
                    <a:lnTo>
                      <a:pt x="365" y="1355"/>
                    </a:lnTo>
                    <a:lnTo>
                      <a:pt x="351" y="1363"/>
                    </a:lnTo>
                    <a:lnTo>
                      <a:pt x="338" y="1373"/>
                    </a:lnTo>
                    <a:lnTo>
                      <a:pt x="327" y="1387"/>
                    </a:lnTo>
                    <a:lnTo>
                      <a:pt x="314" y="1408"/>
                    </a:lnTo>
                    <a:lnTo>
                      <a:pt x="0" y="1408"/>
                    </a:lnTo>
                    <a:lnTo>
                      <a:pt x="0" y="1360"/>
                    </a:lnTo>
                    <a:lnTo>
                      <a:pt x="4" y="1317"/>
                    </a:lnTo>
                    <a:lnTo>
                      <a:pt x="9" y="1278"/>
                    </a:lnTo>
                    <a:lnTo>
                      <a:pt x="16" y="1240"/>
                    </a:lnTo>
                    <a:lnTo>
                      <a:pt x="28" y="1202"/>
                    </a:lnTo>
                    <a:lnTo>
                      <a:pt x="39" y="1171"/>
                    </a:lnTo>
                    <a:lnTo>
                      <a:pt x="53" y="1141"/>
                    </a:lnTo>
                    <a:lnTo>
                      <a:pt x="70" y="1110"/>
                    </a:lnTo>
                    <a:lnTo>
                      <a:pt x="89" y="1082"/>
                    </a:lnTo>
                    <a:lnTo>
                      <a:pt x="111" y="1058"/>
                    </a:lnTo>
                    <a:lnTo>
                      <a:pt x="137" y="1038"/>
                    </a:lnTo>
                    <a:lnTo>
                      <a:pt x="189" y="1006"/>
                    </a:lnTo>
                    <a:lnTo>
                      <a:pt x="243" y="980"/>
                    </a:lnTo>
                    <a:lnTo>
                      <a:pt x="300" y="957"/>
                    </a:lnTo>
                    <a:lnTo>
                      <a:pt x="357" y="935"/>
                    </a:lnTo>
                    <a:lnTo>
                      <a:pt x="416" y="916"/>
                    </a:lnTo>
                    <a:lnTo>
                      <a:pt x="474" y="897"/>
                    </a:lnTo>
                    <a:lnTo>
                      <a:pt x="501" y="887"/>
                    </a:lnTo>
                    <a:lnTo>
                      <a:pt x="529" y="876"/>
                    </a:lnTo>
                    <a:lnTo>
                      <a:pt x="555" y="862"/>
                    </a:lnTo>
                    <a:lnTo>
                      <a:pt x="567" y="853"/>
                    </a:lnTo>
                    <a:lnTo>
                      <a:pt x="575" y="840"/>
                    </a:lnTo>
                    <a:lnTo>
                      <a:pt x="583" y="826"/>
                    </a:lnTo>
                    <a:lnTo>
                      <a:pt x="588" y="812"/>
                    </a:lnTo>
                    <a:lnTo>
                      <a:pt x="591" y="797"/>
                    </a:lnTo>
                    <a:lnTo>
                      <a:pt x="594" y="770"/>
                    </a:lnTo>
                    <a:lnTo>
                      <a:pt x="567" y="730"/>
                    </a:lnTo>
                    <a:lnTo>
                      <a:pt x="540" y="684"/>
                    </a:lnTo>
                    <a:lnTo>
                      <a:pt x="517" y="635"/>
                    </a:lnTo>
                    <a:lnTo>
                      <a:pt x="497" y="583"/>
                    </a:lnTo>
                    <a:lnTo>
                      <a:pt x="479" y="527"/>
                    </a:lnTo>
                    <a:lnTo>
                      <a:pt x="465" y="471"/>
                    </a:lnTo>
                    <a:lnTo>
                      <a:pt x="455" y="414"/>
                    </a:lnTo>
                    <a:lnTo>
                      <a:pt x="449" y="360"/>
                    </a:lnTo>
                    <a:lnTo>
                      <a:pt x="446" y="305"/>
                    </a:lnTo>
                    <a:lnTo>
                      <a:pt x="449" y="257"/>
                    </a:lnTo>
                    <a:lnTo>
                      <a:pt x="455" y="213"/>
                    </a:lnTo>
                    <a:lnTo>
                      <a:pt x="464" y="175"/>
                    </a:lnTo>
                    <a:lnTo>
                      <a:pt x="478" y="140"/>
                    </a:lnTo>
                    <a:lnTo>
                      <a:pt x="493" y="110"/>
                    </a:lnTo>
                    <a:lnTo>
                      <a:pt x="513" y="85"/>
                    </a:lnTo>
                    <a:lnTo>
                      <a:pt x="535" y="63"/>
                    </a:lnTo>
                    <a:lnTo>
                      <a:pt x="559" y="45"/>
                    </a:lnTo>
                    <a:lnTo>
                      <a:pt x="587" y="30"/>
                    </a:lnTo>
                    <a:lnTo>
                      <a:pt x="616" y="19"/>
                    </a:lnTo>
                    <a:lnTo>
                      <a:pt x="646" y="10"/>
                    </a:lnTo>
                    <a:lnTo>
                      <a:pt x="679" y="5"/>
                    </a:lnTo>
                    <a:lnTo>
                      <a:pt x="712" y="1"/>
                    </a:lnTo>
                    <a:lnTo>
                      <a:pt x="74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32">
                  <a:defRPr/>
                </a:pPr>
                <a:endParaRPr lang="en-US">
                  <a:solidFill>
                    <a:prstClr val="black"/>
                  </a:solidFill>
                  <a:latin typeface="Calibri" panose="020F0502020204030204"/>
                  <a:ea typeface="ＭＳ Ｐゴシック" charset="0"/>
                </a:endParaRPr>
              </a:p>
            </p:txBody>
          </p:sp>
          <p:sp>
            <p:nvSpPr>
              <p:cNvPr id="54" name="Freeform 42"/>
              <p:cNvSpPr>
                <a:spLocks/>
              </p:cNvSpPr>
              <p:nvPr/>
            </p:nvSpPr>
            <p:spPr bwMode="auto">
              <a:xfrm>
                <a:off x="3426" y="2415"/>
                <a:ext cx="236" cy="352"/>
              </a:xfrm>
              <a:custGeom>
                <a:avLst/>
                <a:gdLst>
                  <a:gd name="T0" fmla="*/ 220 w 942"/>
                  <a:gd name="T1" fmla="*/ 1 h 1408"/>
                  <a:gd name="T2" fmla="*/ 285 w 942"/>
                  <a:gd name="T3" fmla="*/ 10 h 1408"/>
                  <a:gd name="T4" fmla="*/ 345 w 942"/>
                  <a:gd name="T5" fmla="*/ 30 h 1408"/>
                  <a:gd name="T6" fmla="*/ 397 w 942"/>
                  <a:gd name="T7" fmla="*/ 63 h 1408"/>
                  <a:gd name="T8" fmla="*/ 439 w 942"/>
                  <a:gd name="T9" fmla="*/ 110 h 1408"/>
                  <a:gd name="T10" fmla="*/ 468 w 942"/>
                  <a:gd name="T11" fmla="*/ 175 h 1408"/>
                  <a:gd name="T12" fmla="*/ 483 w 942"/>
                  <a:gd name="T13" fmla="*/ 257 h 1408"/>
                  <a:gd name="T14" fmla="*/ 483 w 942"/>
                  <a:gd name="T15" fmla="*/ 364 h 1408"/>
                  <a:gd name="T16" fmla="*/ 463 w 942"/>
                  <a:gd name="T17" fmla="*/ 485 h 1408"/>
                  <a:gd name="T18" fmla="*/ 427 w 942"/>
                  <a:gd name="T19" fmla="*/ 606 h 1408"/>
                  <a:gd name="T20" fmla="*/ 377 w 942"/>
                  <a:gd name="T21" fmla="*/ 713 h 1408"/>
                  <a:gd name="T22" fmla="*/ 351 w 942"/>
                  <a:gd name="T23" fmla="*/ 798 h 1408"/>
                  <a:gd name="T24" fmla="*/ 359 w 942"/>
                  <a:gd name="T25" fmla="*/ 828 h 1408"/>
                  <a:gd name="T26" fmla="*/ 375 w 942"/>
                  <a:gd name="T27" fmla="*/ 853 h 1408"/>
                  <a:gd name="T28" fmla="*/ 413 w 942"/>
                  <a:gd name="T29" fmla="*/ 877 h 1408"/>
                  <a:gd name="T30" fmla="*/ 468 w 942"/>
                  <a:gd name="T31" fmla="*/ 899 h 1408"/>
                  <a:gd name="T32" fmla="*/ 585 w 942"/>
                  <a:gd name="T33" fmla="*/ 937 h 1408"/>
                  <a:gd name="T34" fmla="*/ 699 w 942"/>
                  <a:gd name="T35" fmla="*/ 982 h 1408"/>
                  <a:gd name="T36" fmla="*/ 805 w 942"/>
                  <a:gd name="T37" fmla="*/ 1041 h 1408"/>
                  <a:gd name="T38" fmla="*/ 853 w 942"/>
                  <a:gd name="T39" fmla="*/ 1085 h 1408"/>
                  <a:gd name="T40" fmla="*/ 889 w 942"/>
                  <a:gd name="T41" fmla="*/ 1141 h 1408"/>
                  <a:gd name="T42" fmla="*/ 914 w 942"/>
                  <a:gd name="T43" fmla="*/ 1202 h 1408"/>
                  <a:gd name="T44" fmla="*/ 933 w 942"/>
                  <a:gd name="T45" fmla="*/ 1278 h 1408"/>
                  <a:gd name="T46" fmla="*/ 941 w 942"/>
                  <a:gd name="T47" fmla="*/ 1360 h 1408"/>
                  <a:gd name="T48" fmla="*/ 625 w 942"/>
                  <a:gd name="T49" fmla="*/ 1408 h 1408"/>
                  <a:gd name="T50" fmla="*/ 601 w 942"/>
                  <a:gd name="T51" fmla="*/ 1374 h 1408"/>
                  <a:gd name="T52" fmla="*/ 577 w 942"/>
                  <a:gd name="T53" fmla="*/ 1358 h 1408"/>
                  <a:gd name="T54" fmla="*/ 497 w 942"/>
                  <a:gd name="T55" fmla="*/ 1308 h 1408"/>
                  <a:gd name="T56" fmla="*/ 356 w 942"/>
                  <a:gd name="T57" fmla="*/ 1238 h 1408"/>
                  <a:gd name="T58" fmla="*/ 213 w 942"/>
                  <a:gd name="T59" fmla="*/ 1181 h 1408"/>
                  <a:gd name="T60" fmla="*/ 93 w 942"/>
                  <a:gd name="T61" fmla="*/ 1141 h 1408"/>
                  <a:gd name="T62" fmla="*/ 33 w 942"/>
                  <a:gd name="T63" fmla="*/ 1118 h 1408"/>
                  <a:gd name="T64" fmla="*/ 5 w 942"/>
                  <a:gd name="T65" fmla="*/ 1098 h 1408"/>
                  <a:gd name="T66" fmla="*/ 0 w 942"/>
                  <a:gd name="T67" fmla="*/ 1077 h 1408"/>
                  <a:gd name="T68" fmla="*/ 67 w 942"/>
                  <a:gd name="T69" fmla="*/ 954 h 1408"/>
                  <a:gd name="T70" fmla="*/ 122 w 942"/>
                  <a:gd name="T71" fmla="*/ 815 h 1408"/>
                  <a:gd name="T72" fmla="*/ 160 w 942"/>
                  <a:gd name="T73" fmla="*/ 668 h 1408"/>
                  <a:gd name="T74" fmla="*/ 180 w 942"/>
                  <a:gd name="T75" fmla="*/ 518 h 1408"/>
                  <a:gd name="T76" fmla="*/ 180 w 942"/>
                  <a:gd name="T77" fmla="*/ 377 h 1408"/>
                  <a:gd name="T78" fmla="*/ 159 w 942"/>
                  <a:gd name="T79" fmla="*/ 256 h 1408"/>
                  <a:gd name="T80" fmla="*/ 116 w 942"/>
                  <a:gd name="T81" fmla="*/ 153 h 1408"/>
                  <a:gd name="T82" fmla="*/ 52 w 942"/>
                  <a:gd name="T83" fmla="*/ 69 h 1408"/>
                  <a:gd name="T84" fmla="*/ 52 w 942"/>
                  <a:gd name="T85" fmla="*/ 19 h 1408"/>
                  <a:gd name="T86" fmla="*/ 137 w 942"/>
                  <a:gd name="T87" fmla="*/ 2 h 1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942" h="1408">
                    <a:moveTo>
                      <a:pt x="184" y="0"/>
                    </a:moveTo>
                    <a:lnTo>
                      <a:pt x="220" y="1"/>
                    </a:lnTo>
                    <a:lnTo>
                      <a:pt x="254" y="5"/>
                    </a:lnTo>
                    <a:lnTo>
                      <a:pt x="285" y="10"/>
                    </a:lnTo>
                    <a:lnTo>
                      <a:pt x="317" y="19"/>
                    </a:lnTo>
                    <a:lnTo>
                      <a:pt x="345" y="30"/>
                    </a:lnTo>
                    <a:lnTo>
                      <a:pt x="373" y="45"/>
                    </a:lnTo>
                    <a:lnTo>
                      <a:pt x="397" y="63"/>
                    </a:lnTo>
                    <a:lnTo>
                      <a:pt x="420" y="85"/>
                    </a:lnTo>
                    <a:lnTo>
                      <a:pt x="439" y="110"/>
                    </a:lnTo>
                    <a:lnTo>
                      <a:pt x="455" y="140"/>
                    </a:lnTo>
                    <a:lnTo>
                      <a:pt x="468" y="175"/>
                    </a:lnTo>
                    <a:lnTo>
                      <a:pt x="477" y="213"/>
                    </a:lnTo>
                    <a:lnTo>
                      <a:pt x="483" y="257"/>
                    </a:lnTo>
                    <a:lnTo>
                      <a:pt x="486" y="305"/>
                    </a:lnTo>
                    <a:lnTo>
                      <a:pt x="483" y="364"/>
                    </a:lnTo>
                    <a:lnTo>
                      <a:pt x="476" y="424"/>
                    </a:lnTo>
                    <a:lnTo>
                      <a:pt x="463" y="485"/>
                    </a:lnTo>
                    <a:lnTo>
                      <a:pt x="448" y="546"/>
                    </a:lnTo>
                    <a:lnTo>
                      <a:pt x="427" y="606"/>
                    </a:lnTo>
                    <a:lnTo>
                      <a:pt x="403" y="661"/>
                    </a:lnTo>
                    <a:lnTo>
                      <a:pt x="377" y="713"/>
                    </a:lnTo>
                    <a:lnTo>
                      <a:pt x="346" y="759"/>
                    </a:lnTo>
                    <a:lnTo>
                      <a:pt x="351" y="798"/>
                    </a:lnTo>
                    <a:lnTo>
                      <a:pt x="354" y="812"/>
                    </a:lnTo>
                    <a:lnTo>
                      <a:pt x="359" y="828"/>
                    </a:lnTo>
                    <a:lnTo>
                      <a:pt x="367" y="841"/>
                    </a:lnTo>
                    <a:lnTo>
                      <a:pt x="375" y="853"/>
                    </a:lnTo>
                    <a:lnTo>
                      <a:pt x="387" y="863"/>
                    </a:lnTo>
                    <a:lnTo>
                      <a:pt x="413" y="877"/>
                    </a:lnTo>
                    <a:lnTo>
                      <a:pt x="441" y="888"/>
                    </a:lnTo>
                    <a:lnTo>
                      <a:pt x="468" y="899"/>
                    </a:lnTo>
                    <a:lnTo>
                      <a:pt x="526" y="918"/>
                    </a:lnTo>
                    <a:lnTo>
                      <a:pt x="585" y="937"/>
                    </a:lnTo>
                    <a:lnTo>
                      <a:pt x="642" y="958"/>
                    </a:lnTo>
                    <a:lnTo>
                      <a:pt x="699" y="982"/>
                    </a:lnTo>
                    <a:lnTo>
                      <a:pt x="753" y="1009"/>
                    </a:lnTo>
                    <a:lnTo>
                      <a:pt x="805" y="1041"/>
                    </a:lnTo>
                    <a:lnTo>
                      <a:pt x="831" y="1060"/>
                    </a:lnTo>
                    <a:lnTo>
                      <a:pt x="853" y="1085"/>
                    </a:lnTo>
                    <a:lnTo>
                      <a:pt x="872" y="1112"/>
                    </a:lnTo>
                    <a:lnTo>
                      <a:pt x="889" y="1141"/>
                    </a:lnTo>
                    <a:lnTo>
                      <a:pt x="903" y="1171"/>
                    </a:lnTo>
                    <a:lnTo>
                      <a:pt x="914" y="1202"/>
                    </a:lnTo>
                    <a:lnTo>
                      <a:pt x="926" y="1240"/>
                    </a:lnTo>
                    <a:lnTo>
                      <a:pt x="933" y="1278"/>
                    </a:lnTo>
                    <a:lnTo>
                      <a:pt x="938" y="1317"/>
                    </a:lnTo>
                    <a:lnTo>
                      <a:pt x="941" y="1360"/>
                    </a:lnTo>
                    <a:lnTo>
                      <a:pt x="942" y="1408"/>
                    </a:lnTo>
                    <a:lnTo>
                      <a:pt x="625" y="1408"/>
                    </a:lnTo>
                    <a:lnTo>
                      <a:pt x="614" y="1388"/>
                    </a:lnTo>
                    <a:lnTo>
                      <a:pt x="601" y="1374"/>
                    </a:lnTo>
                    <a:lnTo>
                      <a:pt x="590" y="1365"/>
                    </a:lnTo>
                    <a:lnTo>
                      <a:pt x="577" y="1358"/>
                    </a:lnTo>
                    <a:lnTo>
                      <a:pt x="564" y="1350"/>
                    </a:lnTo>
                    <a:lnTo>
                      <a:pt x="497" y="1308"/>
                    </a:lnTo>
                    <a:lnTo>
                      <a:pt x="427" y="1271"/>
                    </a:lnTo>
                    <a:lnTo>
                      <a:pt x="356" y="1238"/>
                    </a:lnTo>
                    <a:lnTo>
                      <a:pt x="285" y="1209"/>
                    </a:lnTo>
                    <a:lnTo>
                      <a:pt x="213" y="1181"/>
                    </a:lnTo>
                    <a:lnTo>
                      <a:pt x="141" y="1157"/>
                    </a:lnTo>
                    <a:lnTo>
                      <a:pt x="93" y="1141"/>
                    </a:lnTo>
                    <a:lnTo>
                      <a:pt x="62" y="1129"/>
                    </a:lnTo>
                    <a:lnTo>
                      <a:pt x="33" y="1118"/>
                    </a:lnTo>
                    <a:lnTo>
                      <a:pt x="8" y="1106"/>
                    </a:lnTo>
                    <a:lnTo>
                      <a:pt x="5" y="1098"/>
                    </a:lnTo>
                    <a:lnTo>
                      <a:pt x="1" y="1082"/>
                    </a:lnTo>
                    <a:lnTo>
                      <a:pt x="0" y="1077"/>
                    </a:lnTo>
                    <a:lnTo>
                      <a:pt x="36" y="1018"/>
                    </a:lnTo>
                    <a:lnTo>
                      <a:pt x="67" y="954"/>
                    </a:lnTo>
                    <a:lnTo>
                      <a:pt x="97" y="886"/>
                    </a:lnTo>
                    <a:lnTo>
                      <a:pt x="122" y="815"/>
                    </a:lnTo>
                    <a:lnTo>
                      <a:pt x="142" y="741"/>
                    </a:lnTo>
                    <a:lnTo>
                      <a:pt x="160" y="668"/>
                    </a:lnTo>
                    <a:lnTo>
                      <a:pt x="173" y="593"/>
                    </a:lnTo>
                    <a:lnTo>
                      <a:pt x="180" y="518"/>
                    </a:lnTo>
                    <a:lnTo>
                      <a:pt x="183" y="445"/>
                    </a:lnTo>
                    <a:lnTo>
                      <a:pt x="180" y="377"/>
                    </a:lnTo>
                    <a:lnTo>
                      <a:pt x="171" y="314"/>
                    </a:lnTo>
                    <a:lnTo>
                      <a:pt x="159" y="256"/>
                    </a:lnTo>
                    <a:lnTo>
                      <a:pt x="140" y="201"/>
                    </a:lnTo>
                    <a:lnTo>
                      <a:pt x="116" y="153"/>
                    </a:lnTo>
                    <a:lnTo>
                      <a:pt x="86" y="109"/>
                    </a:lnTo>
                    <a:lnTo>
                      <a:pt x="52" y="69"/>
                    </a:lnTo>
                    <a:lnTo>
                      <a:pt x="14" y="35"/>
                    </a:lnTo>
                    <a:lnTo>
                      <a:pt x="52" y="19"/>
                    </a:lnTo>
                    <a:lnTo>
                      <a:pt x="93" y="9"/>
                    </a:lnTo>
                    <a:lnTo>
                      <a:pt x="137" y="2"/>
                    </a:lnTo>
                    <a:lnTo>
                      <a:pt x="18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32">
                  <a:defRPr/>
                </a:pPr>
                <a:endParaRPr lang="en-US">
                  <a:solidFill>
                    <a:prstClr val="black"/>
                  </a:solidFill>
                  <a:latin typeface="Calibri" panose="020F0502020204030204"/>
                  <a:ea typeface="ＭＳ Ｐゴシック" charset="0"/>
                </a:endParaRPr>
              </a:p>
            </p:txBody>
          </p:sp>
          <p:sp>
            <p:nvSpPr>
              <p:cNvPr id="55" name="Freeform 43"/>
              <p:cNvSpPr>
                <a:spLocks/>
              </p:cNvSpPr>
              <p:nvPr/>
            </p:nvSpPr>
            <p:spPr bwMode="auto">
              <a:xfrm>
                <a:off x="3097" y="2424"/>
                <a:ext cx="502" cy="469"/>
              </a:xfrm>
              <a:custGeom>
                <a:avLst/>
                <a:gdLst>
                  <a:gd name="T0" fmla="*/ 1038 w 2008"/>
                  <a:gd name="T1" fmla="*/ 1 h 1872"/>
                  <a:gd name="T2" fmla="*/ 1117 w 2008"/>
                  <a:gd name="T3" fmla="*/ 11 h 1872"/>
                  <a:gd name="T4" fmla="*/ 1189 w 2008"/>
                  <a:gd name="T5" fmla="*/ 30 h 1872"/>
                  <a:gd name="T6" fmla="*/ 1253 w 2008"/>
                  <a:gd name="T7" fmla="*/ 63 h 1872"/>
                  <a:gd name="T8" fmla="*/ 1307 w 2008"/>
                  <a:gd name="T9" fmla="*/ 110 h 1872"/>
                  <a:gd name="T10" fmla="*/ 1350 w 2008"/>
                  <a:gd name="T11" fmla="*/ 172 h 1872"/>
                  <a:gd name="T12" fmla="*/ 1381 w 2008"/>
                  <a:gd name="T13" fmla="*/ 252 h 1872"/>
                  <a:gd name="T14" fmla="*/ 1397 w 2008"/>
                  <a:gd name="T15" fmla="*/ 350 h 1872"/>
                  <a:gd name="T16" fmla="*/ 1396 w 2008"/>
                  <a:gd name="T17" fmla="*/ 476 h 1872"/>
                  <a:gd name="T18" fmla="*/ 1375 w 2008"/>
                  <a:gd name="T19" fmla="*/ 621 h 1872"/>
                  <a:gd name="T20" fmla="*/ 1336 w 2008"/>
                  <a:gd name="T21" fmla="*/ 764 h 1872"/>
                  <a:gd name="T22" fmla="*/ 1282 w 2008"/>
                  <a:gd name="T23" fmla="*/ 899 h 1872"/>
                  <a:gd name="T24" fmla="*/ 1213 w 2008"/>
                  <a:gd name="T25" fmla="*/ 1013 h 1872"/>
                  <a:gd name="T26" fmla="*/ 1225 w 2008"/>
                  <a:gd name="T27" fmla="*/ 1084 h 1872"/>
                  <a:gd name="T28" fmla="*/ 1240 w 2008"/>
                  <a:gd name="T29" fmla="*/ 1122 h 1872"/>
                  <a:gd name="T30" fmla="*/ 1269 w 2008"/>
                  <a:gd name="T31" fmla="*/ 1151 h 1872"/>
                  <a:gd name="T32" fmla="*/ 1340 w 2008"/>
                  <a:gd name="T33" fmla="*/ 1185 h 1872"/>
                  <a:gd name="T34" fmla="*/ 1443 w 2008"/>
                  <a:gd name="T35" fmla="*/ 1221 h 1872"/>
                  <a:gd name="T36" fmla="*/ 1575 w 2008"/>
                  <a:gd name="T37" fmla="*/ 1266 h 1872"/>
                  <a:gd name="T38" fmla="*/ 1704 w 2008"/>
                  <a:gd name="T39" fmla="*/ 1320 h 1872"/>
                  <a:gd name="T40" fmla="*/ 1826 w 2008"/>
                  <a:gd name="T41" fmla="*/ 1388 h 1872"/>
                  <a:gd name="T42" fmla="*/ 1881 w 2008"/>
                  <a:gd name="T43" fmla="*/ 1436 h 1872"/>
                  <a:gd name="T44" fmla="*/ 1926 w 2008"/>
                  <a:gd name="T45" fmla="*/ 1498 h 1872"/>
                  <a:gd name="T46" fmla="*/ 1959 w 2008"/>
                  <a:gd name="T47" fmla="*/ 1565 h 1872"/>
                  <a:gd name="T48" fmla="*/ 1985 w 2008"/>
                  <a:gd name="T49" fmla="*/ 1652 h 1872"/>
                  <a:gd name="T50" fmla="*/ 2003 w 2008"/>
                  <a:gd name="T51" fmla="*/ 1765 h 1872"/>
                  <a:gd name="T52" fmla="*/ 2008 w 2008"/>
                  <a:gd name="T53" fmla="*/ 1872 h 1872"/>
                  <a:gd name="T54" fmla="*/ 1 w 2008"/>
                  <a:gd name="T55" fmla="*/ 1820 h 1872"/>
                  <a:gd name="T56" fmla="*/ 11 w 2008"/>
                  <a:gd name="T57" fmla="*/ 1707 h 1872"/>
                  <a:gd name="T58" fmla="*/ 37 w 2008"/>
                  <a:gd name="T59" fmla="*/ 1600 h 1872"/>
                  <a:gd name="T60" fmla="*/ 65 w 2008"/>
                  <a:gd name="T61" fmla="*/ 1531 h 1872"/>
                  <a:gd name="T62" fmla="*/ 104 w 2008"/>
                  <a:gd name="T63" fmla="*/ 1464 h 1872"/>
                  <a:gd name="T64" fmla="*/ 153 w 2008"/>
                  <a:gd name="T65" fmla="*/ 1407 h 1872"/>
                  <a:gd name="T66" fmla="*/ 242 w 2008"/>
                  <a:gd name="T67" fmla="*/ 1347 h 1872"/>
                  <a:gd name="T68" fmla="*/ 368 w 2008"/>
                  <a:gd name="T69" fmla="*/ 1288 h 1872"/>
                  <a:gd name="T70" fmla="*/ 499 w 2008"/>
                  <a:gd name="T71" fmla="*/ 1240 h 1872"/>
                  <a:gd name="T72" fmla="*/ 631 w 2008"/>
                  <a:gd name="T73" fmla="*/ 1197 h 1872"/>
                  <a:gd name="T74" fmla="*/ 705 w 2008"/>
                  <a:gd name="T75" fmla="*/ 1169 h 1872"/>
                  <a:gd name="T76" fmla="*/ 755 w 2008"/>
                  <a:gd name="T77" fmla="*/ 1137 h 1872"/>
                  <a:gd name="T78" fmla="*/ 777 w 2008"/>
                  <a:gd name="T79" fmla="*/ 1103 h 1872"/>
                  <a:gd name="T80" fmla="*/ 788 w 2008"/>
                  <a:gd name="T81" fmla="*/ 1063 h 1872"/>
                  <a:gd name="T82" fmla="*/ 759 w 2008"/>
                  <a:gd name="T83" fmla="*/ 980 h 1872"/>
                  <a:gd name="T84" fmla="*/ 698 w 2008"/>
                  <a:gd name="T85" fmla="*/ 867 h 1872"/>
                  <a:gd name="T86" fmla="*/ 650 w 2008"/>
                  <a:gd name="T87" fmla="*/ 740 h 1872"/>
                  <a:gd name="T88" fmla="*/ 616 w 2008"/>
                  <a:gd name="T89" fmla="*/ 606 h 1872"/>
                  <a:gd name="T90" fmla="*/ 598 w 2008"/>
                  <a:gd name="T91" fmla="*/ 471 h 1872"/>
                  <a:gd name="T92" fmla="*/ 598 w 2008"/>
                  <a:gd name="T93" fmla="*/ 350 h 1872"/>
                  <a:gd name="T94" fmla="*/ 613 w 2008"/>
                  <a:gd name="T95" fmla="*/ 252 h 1872"/>
                  <a:gd name="T96" fmla="*/ 644 w 2008"/>
                  <a:gd name="T97" fmla="*/ 172 h 1872"/>
                  <a:gd name="T98" fmla="*/ 687 w 2008"/>
                  <a:gd name="T99" fmla="*/ 110 h 1872"/>
                  <a:gd name="T100" fmla="*/ 742 w 2008"/>
                  <a:gd name="T101" fmla="*/ 63 h 1872"/>
                  <a:gd name="T102" fmla="*/ 806 w 2008"/>
                  <a:gd name="T103" fmla="*/ 30 h 1872"/>
                  <a:gd name="T104" fmla="*/ 877 w 2008"/>
                  <a:gd name="T105" fmla="*/ 11 h 1872"/>
                  <a:gd name="T106" fmla="*/ 956 w 2008"/>
                  <a:gd name="T107" fmla="*/ 1 h 1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008" h="1872">
                    <a:moveTo>
                      <a:pt x="998" y="0"/>
                    </a:moveTo>
                    <a:lnTo>
                      <a:pt x="1038" y="1"/>
                    </a:lnTo>
                    <a:lnTo>
                      <a:pt x="1079" y="5"/>
                    </a:lnTo>
                    <a:lnTo>
                      <a:pt x="1117" y="11"/>
                    </a:lnTo>
                    <a:lnTo>
                      <a:pt x="1154" y="19"/>
                    </a:lnTo>
                    <a:lnTo>
                      <a:pt x="1189" y="30"/>
                    </a:lnTo>
                    <a:lnTo>
                      <a:pt x="1222" y="45"/>
                    </a:lnTo>
                    <a:lnTo>
                      <a:pt x="1253" y="63"/>
                    </a:lnTo>
                    <a:lnTo>
                      <a:pt x="1282" y="85"/>
                    </a:lnTo>
                    <a:lnTo>
                      <a:pt x="1307" y="110"/>
                    </a:lnTo>
                    <a:lnTo>
                      <a:pt x="1330" y="139"/>
                    </a:lnTo>
                    <a:lnTo>
                      <a:pt x="1350" y="172"/>
                    </a:lnTo>
                    <a:lnTo>
                      <a:pt x="1368" y="209"/>
                    </a:lnTo>
                    <a:lnTo>
                      <a:pt x="1381" y="252"/>
                    </a:lnTo>
                    <a:lnTo>
                      <a:pt x="1391" y="299"/>
                    </a:lnTo>
                    <a:lnTo>
                      <a:pt x="1397" y="350"/>
                    </a:lnTo>
                    <a:lnTo>
                      <a:pt x="1398" y="407"/>
                    </a:lnTo>
                    <a:lnTo>
                      <a:pt x="1396" y="476"/>
                    </a:lnTo>
                    <a:lnTo>
                      <a:pt x="1388" y="549"/>
                    </a:lnTo>
                    <a:lnTo>
                      <a:pt x="1375" y="621"/>
                    </a:lnTo>
                    <a:lnTo>
                      <a:pt x="1358" y="693"/>
                    </a:lnTo>
                    <a:lnTo>
                      <a:pt x="1336" y="764"/>
                    </a:lnTo>
                    <a:lnTo>
                      <a:pt x="1311" y="833"/>
                    </a:lnTo>
                    <a:lnTo>
                      <a:pt x="1282" y="899"/>
                    </a:lnTo>
                    <a:lnTo>
                      <a:pt x="1250" y="958"/>
                    </a:lnTo>
                    <a:lnTo>
                      <a:pt x="1213" y="1013"/>
                    </a:lnTo>
                    <a:lnTo>
                      <a:pt x="1220" y="1065"/>
                    </a:lnTo>
                    <a:lnTo>
                      <a:pt x="1225" y="1084"/>
                    </a:lnTo>
                    <a:lnTo>
                      <a:pt x="1231" y="1104"/>
                    </a:lnTo>
                    <a:lnTo>
                      <a:pt x="1240" y="1122"/>
                    </a:lnTo>
                    <a:lnTo>
                      <a:pt x="1253" y="1138"/>
                    </a:lnTo>
                    <a:lnTo>
                      <a:pt x="1269" y="1151"/>
                    </a:lnTo>
                    <a:lnTo>
                      <a:pt x="1303" y="1170"/>
                    </a:lnTo>
                    <a:lnTo>
                      <a:pt x="1340" y="1185"/>
                    </a:lnTo>
                    <a:lnTo>
                      <a:pt x="1377" y="1198"/>
                    </a:lnTo>
                    <a:lnTo>
                      <a:pt x="1443" y="1221"/>
                    </a:lnTo>
                    <a:lnTo>
                      <a:pt x="1509" y="1242"/>
                    </a:lnTo>
                    <a:lnTo>
                      <a:pt x="1575" y="1266"/>
                    </a:lnTo>
                    <a:lnTo>
                      <a:pt x="1640" y="1292"/>
                    </a:lnTo>
                    <a:lnTo>
                      <a:pt x="1704" y="1320"/>
                    </a:lnTo>
                    <a:lnTo>
                      <a:pt x="1766" y="1351"/>
                    </a:lnTo>
                    <a:lnTo>
                      <a:pt x="1826" y="1388"/>
                    </a:lnTo>
                    <a:lnTo>
                      <a:pt x="1855" y="1410"/>
                    </a:lnTo>
                    <a:lnTo>
                      <a:pt x="1881" y="1436"/>
                    </a:lnTo>
                    <a:lnTo>
                      <a:pt x="1904" y="1467"/>
                    </a:lnTo>
                    <a:lnTo>
                      <a:pt x="1926" y="1498"/>
                    </a:lnTo>
                    <a:lnTo>
                      <a:pt x="1943" y="1531"/>
                    </a:lnTo>
                    <a:lnTo>
                      <a:pt x="1959" y="1565"/>
                    </a:lnTo>
                    <a:lnTo>
                      <a:pt x="1971" y="1600"/>
                    </a:lnTo>
                    <a:lnTo>
                      <a:pt x="1985" y="1652"/>
                    </a:lnTo>
                    <a:lnTo>
                      <a:pt x="1997" y="1707"/>
                    </a:lnTo>
                    <a:lnTo>
                      <a:pt x="2003" y="1765"/>
                    </a:lnTo>
                    <a:lnTo>
                      <a:pt x="2007" y="1820"/>
                    </a:lnTo>
                    <a:lnTo>
                      <a:pt x="2008" y="1872"/>
                    </a:lnTo>
                    <a:lnTo>
                      <a:pt x="0" y="1872"/>
                    </a:lnTo>
                    <a:lnTo>
                      <a:pt x="1" y="1820"/>
                    </a:lnTo>
                    <a:lnTo>
                      <a:pt x="5" y="1765"/>
                    </a:lnTo>
                    <a:lnTo>
                      <a:pt x="11" y="1707"/>
                    </a:lnTo>
                    <a:lnTo>
                      <a:pt x="23" y="1652"/>
                    </a:lnTo>
                    <a:lnTo>
                      <a:pt x="37" y="1600"/>
                    </a:lnTo>
                    <a:lnTo>
                      <a:pt x="49" y="1565"/>
                    </a:lnTo>
                    <a:lnTo>
                      <a:pt x="65" y="1531"/>
                    </a:lnTo>
                    <a:lnTo>
                      <a:pt x="82" y="1496"/>
                    </a:lnTo>
                    <a:lnTo>
                      <a:pt x="104" y="1464"/>
                    </a:lnTo>
                    <a:lnTo>
                      <a:pt x="127" y="1434"/>
                    </a:lnTo>
                    <a:lnTo>
                      <a:pt x="153" y="1407"/>
                    </a:lnTo>
                    <a:lnTo>
                      <a:pt x="182" y="1384"/>
                    </a:lnTo>
                    <a:lnTo>
                      <a:pt x="242" y="1347"/>
                    </a:lnTo>
                    <a:lnTo>
                      <a:pt x="304" y="1316"/>
                    </a:lnTo>
                    <a:lnTo>
                      <a:pt x="368" y="1288"/>
                    </a:lnTo>
                    <a:lnTo>
                      <a:pt x="433" y="1264"/>
                    </a:lnTo>
                    <a:lnTo>
                      <a:pt x="499" y="1240"/>
                    </a:lnTo>
                    <a:lnTo>
                      <a:pt x="565" y="1218"/>
                    </a:lnTo>
                    <a:lnTo>
                      <a:pt x="631" y="1197"/>
                    </a:lnTo>
                    <a:lnTo>
                      <a:pt x="668" y="1183"/>
                    </a:lnTo>
                    <a:lnTo>
                      <a:pt x="705" y="1169"/>
                    </a:lnTo>
                    <a:lnTo>
                      <a:pt x="740" y="1151"/>
                    </a:lnTo>
                    <a:lnTo>
                      <a:pt x="755" y="1137"/>
                    </a:lnTo>
                    <a:lnTo>
                      <a:pt x="768" y="1122"/>
                    </a:lnTo>
                    <a:lnTo>
                      <a:pt x="777" y="1103"/>
                    </a:lnTo>
                    <a:lnTo>
                      <a:pt x="783" y="1084"/>
                    </a:lnTo>
                    <a:lnTo>
                      <a:pt x="788" y="1063"/>
                    </a:lnTo>
                    <a:lnTo>
                      <a:pt x="794" y="1028"/>
                    </a:lnTo>
                    <a:lnTo>
                      <a:pt x="759" y="980"/>
                    </a:lnTo>
                    <a:lnTo>
                      <a:pt x="728" y="926"/>
                    </a:lnTo>
                    <a:lnTo>
                      <a:pt x="698" y="867"/>
                    </a:lnTo>
                    <a:lnTo>
                      <a:pt x="673" y="805"/>
                    </a:lnTo>
                    <a:lnTo>
                      <a:pt x="650" y="740"/>
                    </a:lnTo>
                    <a:lnTo>
                      <a:pt x="631" y="674"/>
                    </a:lnTo>
                    <a:lnTo>
                      <a:pt x="616" y="606"/>
                    </a:lnTo>
                    <a:lnTo>
                      <a:pt x="605" y="539"/>
                    </a:lnTo>
                    <a:lnTo>
                      <a:pt x="598" y="471"/>
                    </a:lnTo>
                    <a:lnTo>
                      <a:pt x="596" y="407"/>
                    </a:lnTo>
                    <a:lnTo>
                      <a:pt x="598" y="350"/>
                    </a:lnTo>
                    <a:lnTo>
                      <a:pt x="603" y="299"/>
                    </a:lnTo>
                    <a:lnTo>
                      <a:pt x="613" y="252"/>
                    </a:lnTo>
                    <a:lnTo>
                      <a:pt x="627" y="209"/>
                    </a:lnTo>
                    <a:lnTo>
                      <a:pt x="644" y="172"/>
                    </a:lnTo>
                    <a:lnTo>
                      <a:pt x="664" y="139"/>
                    </a:lnTo>
                    <a:lnTo>
                      <a:pt x="687" y="110"/>
                    </a:lnTo>
                    <a:lnTo>
                      <a:pt x="714" y="85"/>
                    </a:lnTo>
                    <a:lnTo>
                      <a:pt x="742" y="63"/>
                    </a:lnTo>
                    <a:lnTo>
                      <a:pt x="773" y="45"/>
                    </a:lnTo>
                    <a:lnTo>
                      <a:pt x="806" y="30"/>
                    </a:lnTo>
                    <a:lnTo>
                      <a:pt x="840" y="19"/>
                    </a:lnTo>
                    <a:lnTo>
                      <a:pt x="877" y="11"/>
                    </a:lnTo>
                    <a:lnTo>
                      <a:pt x="917" y="5"/>
                    </a:lnTo>
                    <a:lnTo>
                      <a:pt x="956" y="1"/>
                    </a:lnTo>
                    <a:lnTo>
                      <a:pt x="99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32">
                  <a:defRPr/>
                </a:pPr>
                <a:endParaRPr lang="en-US">
                  <a:solidFill>
                    <a:prstClr val="black"/>
                  </a:solidFill>
                  <a:latin typeface="Calibri" panose="020F0502020204030204"/>
                  <a:ea typeface="ＭＳ Ｐゴシック" charset="0"/>
                </a:endParaRPr>
              </a:p>
            </p:txBody>
          </p:sp>
        </p:grpSp>
      </p:grpSp>
      <p:grpSp>
        <p:nvGrpSpPr>
          <p:cNvPr id="56" name="Group 55"/>
          <p:cNvGrpSpPr/>
          <p:nvPr/>
        </p:nvGrpSpPr>
        <p:grpSpPr>
          <a:xfrm>
            <a:off x="11534501" y="1982946"/>
            <a:ext cx="431596" cy="473348"/>
            <a:chOff x="10995664" y="5565867"/>
            <a:chExt cx="548640" cy="548640"/>
          </a:xfrm>
        </p:grpSpPr>
        <p:sp>
          <p:nvSpPr>
            <p:cNvPr id="57" name="Oval 56"/>
            <p:cNvSpPr/>
            <p:nvPr/>
          </p:nvSpPr>
          <p:spPr>
            <a:xfrm>
              <a:off x="10995664" y="5565867"/>
              <a:ext cx="548640" cy="5486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32">
                <a:defRPr/>
              </a:pPr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grpSp>
          <p:nvGrpSpPr>
            <p:cNvPr id="58" name="Group 51"/>
            <p:cNvGrpSpPr>
              <a:grpSpLocks noChangeAspect="1"/>
            </p:cNvGrpSpPr>
            <p:nvPr/>
          </p:nvGrpSpPr>
          <p:grpSpPr bwMode="auto">
            <a:xfrm>
              <a:off x="11087884" y="5696500"/>
              <a:ext cx="364200" cy="287375"/>
              <a:chOff x="2674" y="1757"/>
              <a:chExt cx="1645" cy="1298"/>
            </a:xfrm>
            <a:solidFill>
              <a:schemeClr val="accent6"/>
            </a:solidFill>
          </p:grpSpPr>
          <p:sp>
            <p:nvSpPr>
              <p:cNvPr id="59" name="Freeform 53"/>
              <p:cNvSpPr>
                <a:spLocks/>
              </p:cNvSpPr>
              <p:nvPr/>
            </p:nvSpPr>
            <p:spPr bwMode="auto">
              <a:xfrm>
                <a:off x="3471" y="2175"/>
                <a:ext cx="848" cy="880"/>
              </a:xfrm>
              <a:custGeom>
                <a:avLst/>
                <a:gdLst>
                  <a:gd name="T0" fmla="*/ 1335 w 1697"/>
                  <a:gd name="T1" fmla="*/ 44 h 1761"/>
                  <a:gd name="T2" fmla="*/ 1439 w 1697"/>
                  <a:gd name="T3" fmla="*/ 141 h 1761"/>
                  <a:gd name="T4" fmla="*/ 1528 w 1697"/>
                  <a:gd name="T5" fmla="*/ 248 h 1761"/>
                  <a:gd name="T6" fmla="*/ 1600 w 1697"/>
                  <a:gd name="T7" fmla="*/ 365 h 1761"/>
                  <a:gd name="T8" fmla="*/ 1654 w 1697"/>
                  <a:gd name="T9" fmla="*/ 491 h 1761"/>
                  <a:gd name="T10" fmla="*/ 1686 w 1697"/>
                  <a:gd name="T11" fmla="*/ 624 h 1761"/>
                  <a:gd name="T12" fmla="*/ 1697 w 1697"/>
                  <a:gd name="T13" fmla="*/ 763 h 1761"/>
                  <a:gd name="T14" fmla="*/ 1686 w 1697"/>
                  <a:gd name="T15" fmla="*/ 902 h 1761"/>
                  <a:gd name="T16" fmla="*/ 1654 w 1697"/>
                  <a:gd name="T17" fmla="*/ 1035 h 1761"/>
                  <a:gd name="T18" fmla="*/ 1600 w 1697"/>
                  <a:gd name="T19" fmla="*/ 1160 h 1761"/>
                  <a:gd name="T20" fmla="*/ 1528 w 1697"/>
                  <a:gd name="T21" fmla="*/ 1278 h 1761"/>
                  <a:gd name="T22" fmla="*/ 1439 w 1697"/>
                  <a:gd name="T23" fmla="*/ 1386 h 1761"/>
                  <a:gd name="T24" fmla="*/ 1418 w 1697"/>
                  <a:gd name="T25" fmla="*/ 1494 h 1761"/>
                  <a:gd name="T26" fmla="*/ 1490 w 1697"/>
                  <a:gd name="T27" fmla="*/ 1620 h 1761"/>
                  <a:gd name="T28" fmla="*/ 1585 w 1697"/>
                  <a:gd name="T29" fmla="*/ 1753 h 1761"/>
                  <a:gd name="T30" fmla="*/ 1430 w 1697"/>
                  <a:gd name="T31" fmla="*/ 1748 h 1761"/>
                  <a:gd name="T32" fmla="*/ 1265 w 1697"/>
                  <a:gd name="T33" fmla="*/ 1730 h 1761"/>
                  <a:gd name="T34" fmla="*/ 1097 w 1697"/>
                  <a:gd name="T35" fmla="*/ 1694 h 1761"/>
                  <a:gd name="T36" fmla="*/ 938 w 1697"/>
                  <a:gd name="T37" fmla="*/ 1695 h 1761"/>
                  <a:gd name="T38" fmla="*/ 777 w 1697"/>
                  <a:gd name="T39" fmla="*/ 1736 h 1761"/>
                  <a:gd name="T40" fmla="*/ 608 w 1697"/>
                  <a:gd name="T41" fmla="*/ 1757 h 1761"/>
                  <a:gd name="T42" fmla="*/ 427 w 1697"/>
                  <a:gd name="T43" fmla="*/ 1757 h 1761"/>
                  <a:gd name="T44" fmla="*/ 249 w 1697"/>
                  <a:gd name="T45" fmla="*/ 1733 h 1761"/>
                  <a:gd name="T46" fmla="*/ 80 w 1697"/>
                  <a:gd name="T47" fmla="*/ 1687 h 1761"/>
                  <a:gd name="T48" fmla="*/ 95 w 1697"/>
                  <a:gd name="T49" fmla="*/ 1637 h 1761"/>
                  <a:gd name="T50" fmla="*/ 280 w 1697"/>
                  <a:gd name="T51" fmla="*/ 1585 h 1761"/>
                  <a:gd name="T52" fmla="*/ 455 w 1697"/>
                  <a:gd name="T53" fmla="*/ 1514 h 1761"/>
                  <a:gd name="T54" fmla="*/ 617 w 1697"/>
                  <a:gd name="T55" fmla="*/ 1427 h 1761"/>
                  <a:gd name="T56" fmla="*/ 766 w 1697"/>
                  <a:gd name="T57" fmla="*/ 1322 h 1761"/>
                  <a:gd name="T58" fmla="*/ 899 w 1697"/>
                  <a:gd name="T59" fmla="*/ 1204 h 1761"/>
                  <a:gd name="T60" fmla="*/ 1017 w 1697"/>
                  <a:gd name="T61" fmla="*/ 1073 h 1761"/>
                  <a:gd name="T62" fmla="*/ 1117 w 1697"/>
                  <a:gd name="T63" fmla="*/ 929 h 1761"/>
                  <a:gd name="T64" fmla="*/ 1197 w 1697"/>
                  <a:gd name="T65" fmla="*/ 775 h 1761"/>
                  <a:gd name="T66" fmla="*/ 1256 w 1697"/>
                  <a:gd name="T67" fmla="*/ 611 h 1761"/>
                  <a:gd name="T68" fmla="*/ 1292 w 1697"/>
                  <a:gd name="T69" fmla="*/ 440 h 1761"/>
                  <a:gd name="T70" fmla="*/ 1305 w 1697"/>
                  <a:gd name="T71" fmla="*/ 262 h 1761"/>
                  <a:gd name="T72" fmla="*/ 1297 w 1697"/>
                  <a:gd name="T73" fmla="*/ 129 h 1761"/>
                  <a:gd name="T74" fmla="*/ 1277 w 1697"/>
                  <a:gd name="T75" fmla="*/ 0 h 17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97" h="1761">
                    <a:moveTo>
                      <a:pt x="1277" y="0"/>
                    </a:moveTo>
                    <a:lnTo>
                      <a:pt x="1335" y="44"/>
                    </a:lnTo>
                    <a:lnTo>
                      <a:pt x="1388" y="91"/>
                    </a:lnTo>
                    <a:lnTo>
                      <a:pt x="1439" y="141"/>
                    </a:lnTo>
                    <a:lnTo>
                      <a:pt x="1486" y="193"/>
                    </a:lnTo>
                    <a:lnTo>
                      <a:pt x="1528" y="248"/>
                    </a:lnTo>
                    <a:lnTo>
                      <a:pt x="1567" y="306"/>
                    </a:lnTo>
                    <a:lnTo>
                      <a:pt x="1600" y="365"/>
                    </a:lnTo>
                    <a:lnTo>
                      <a:pt x="1629" y="427"/>
                    </a:lnTo>
                    <a:lnTo>
                      <a:pt x="1654" y="491"/>
                    </a:lnTo>
                    <a:lnTo>
                      <a:pt x="1673" y="557"/>
                    </a:lnTo>
                    <a:lnTo>
                      <a:pt x="1686" y="624"/>
                    </a:lnTo>
                    <a:lnTo>
                      <a:pt x="1695" y="693"/>
                    </a:lnTo>
                    <a:lnTo>
                      <a:pt x="1697" y="763"/>
                    </a:lnTo>
                    <a:lnTo>
                      <a:pt x="1695" y="833"/>
                    </a:lnTo>
                    <a:lnTo>
                      <a:pt x="1686" y="902"/>
                    </a:lnTo>
                    <a:lnTo>
                      <a:pt x="1672" y="969"/>
                    </a:lnTo>
                    <a:lnTo>
                      <a:pt x="1654" y="1035"/>
                    </a:lnTo>
                    <a:lnTo>
                      <a:pt x="1629" y="1098"/>
                    </a:lnTo>
                    <a:lnTo>
                      <a:pt x="1600" y="1160"/>
                    </a:lnTo>
                    <a:lnTo>
                      <a:pt x="1567" y="1220"/>
                    </a:lnTo>
                    <a:lnTo>
                      <a:pt x="1528" y="1278"/>
                    </a:lnTo>
                    <a:lnTo>
                      <a:pt x="1486" y="1333"/>
                    </a:lnTo>
                    <a:lnTo>
                      <a:pt x="1439" y="1386"/>
                    </a:lnTo>
                    <a:lnTo>
                      <a:pt x="1388" y="1435"/>
                    </a:lnTo>
                    <a:lnTo>
                      <a:pt x="1418" y="1494"/>
                    </a:lnTo>
                    <a:lnTo>
                      <a:pt x="1451" y="1557"/>
                    </a:lnTo>
                    <a:lnTo>
                      <a:pt x="1490" y="1620"/>
                    </a:lnTo>
                    <a:lnTo>
                      <a:pt x="1534" y="1687"/>
                    </a:lnTo>
                    <a:lnTo>
                      <a:pt x="1585" y="1753"/>
                    </a:lnTo>
                    <a:lnTo>
                      <a:pt x="1509" y="1752"/>
                    </a:lnTo>
                    <a:lnTo>
                      <a:pt x="1430" y="1748"/>
                    </a:lnTo>
                    <a:lnTo>
                      <a:pt x="1348" y="1741"/>
                    </a:lnTo>
                    <a:lnTo>
                      <a:pt x="1265" y="1730"/>
                    </a:lnTo>
                    <a:lnTo>
                      <a:pt x="1181" y="1714"/>
                    </a:lnTo>
                    <a:lnTo>
                      <a:pt x="1097" y="1694"/>
                    </a:lnTo>
                    <a:lnTo>
                      <a:pt x="1014" y="1668"/>
                    </a:lnTo>
                    <a:lnTo>
                      <a:pt x="938" y="1695"/>
                    </a:lnTo>
                    <a:lnTo>
                      <a:pt x="858" y="1718"/>
                    </a:lnTo>
                    <a:lnTo>
                      <a:pt x="777" y="1736"/>
                    </a:lnTo>
                    <a:lnTo>
                      <a:pt x="693" y="1750"/>
                    </a:lnTo>
                    <a:lnTo>
                      <a:pt x="608" y="1757"/>
                    </a:lnTo>
                    <a:lnTo>
                      <a:pt x="520" y="1761"/>
                    </a:lnTo>
                    <a:lnTo>
                      <a:pt x="427" y="1757"/>
                    </a:lnTo>
                    <a:lnTo>
                      <a:pt x="337" y="1748"/>
                    </a:lnTo>
                    <a:lnTo>
                      <a:pt x="249" y="1733"/>
                    </a:lnTo>
                    <a:lnTo>
                      <a:pt x="163" y="1712"/>
                    </a:lnTo>
                    <a:lnTo>
                      <a:pt x="80" y="1687"/>
                    </a:lnTo>
                    <a:lnTo>
                      <a:pt x="0" y="1656"/>
                    </a:lnTo>
                    <a:lnTo>
                      <a:pt x="95" y="1637"/>
                    </a:lnTo>
                    <a:lnTo>
                      <a:pt x="188" y="1614"/>
                    </a:lnTo>
                    <a:lnTo>
                      <a:pt x="280" y="1585"/>
                    </a:lnTo>
                    <a:lnTo>
                      <a:pt x="369" y="1551"/>
                    </a:lnTo>
                    <a:lnTo>
                      <a:pt x="455" y="1514"/>
                    </a:lnTo>
                    <a:lnTo>
                      <a:pt x="537" y="1472"/>
                    </a:lnTo>
                    <a:lnTo>
                      <a:pt x="617" y="1427"/>
                    </a:lnTo>
                    <a:lnTo>
                      <a:pt x="693" y="1376"/>
                    </a:lnTo>
                    <a:lnTo>
                      <a:pt x="766" y="1322"/>
                    </a:lnTo>
                    <a:lnTo>
                      <a:pt x="835" y="1265"/>
                    </a:lnTo>
                    <a:lnTo>
                      <a:pt x="899" y="1204"/>
                    </a:lnTo>
                    <a:lnTo>
                      <a:pt x="960" y="1140"/>
                    </a:lnTo>
                    <a:lnTo>
                      <a:pt x="1017" y="1073"/>
                    </a:lnTo>
                    <a:lnTo>
                      <a:pt x="1069" y="1002"/>
                    </a:lnTo>
                    <a:lnTo>
                      <a:pt x="1117" y="929"/>
                    </a:lnTo>
                    <a:lnTo>
                      <a:pt x="1160" y="853"/>
                    </a:lnTo>
                    <a:lnTo>
                      <a:pt x="1197" y="775"/>
                    </a:lnTo>
                    <a:lnTo>
                      <a:pt x="1229" y="695"/>
                    </a:lnTo>
                    <a:lnTo>
                      <a:pt x="1256" y="611"/>
                    </a:lnTo>
                    <a:lnTo>
                      <a:pt x="1277" y="527"/>
                    </a:lnTo>
                    <a:lnTo>
                      <a:pt x="1292" y="440"/>
                    </a:lnTo>
                    <a:lnTo>
                      <a:pt x="1301" y="352"/>
                    </a:lnTo>
                    <a:lnTo>
                      <a:pt x="1305" y="262"/>
                    </a:lnTo>
                    <a:lnTo>
                      <a:pt x="1303" y="196"/>
                    </a:lnTo>
                    <a:lnTo>
                      <a:pt x="1297" y="129"/>
                    </a:lnTo>
                    <a:lnTo>
                      <a:pt x="1289" y="65"/>
                    </a:lnTo>
                    <a:lnTo>
                      <a:pt x="1277" y="0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32">
                  <a:defRPr/>
                </a:pPr>
                <a:endParaRPr lang="en-US">
                  <a:solidFill>
                    <a:prstClr val="black"/>
                  </a:solidFill>
                  <a:latin typeface="Calibri" panose="020F0502020204030204"/>
                  <a:ea typeface="ＭＳ Ｐゴシック" charset="0"/>
                </a:endParaRPr>
              </a:p>
            </p:txBody>
          </p:sp>
          <p:sp>
            <p:nvSpPr>
              <p:cNvPr id="60" name="Freeform 54"/>
              <p:cNvSpPr>
                <a:spLocks/>
              </p:cNvSpPr>
              <p:nvPr/>
            </p:nvSpPr>
            <p:spPr bwMode="auto">
              <a:xfrm>
                <a:off x="2674" y="1757"/>
                <a:ext cx="1295" cy="1182"/>
              </a:xfrm>
              <a:custGeom>
                <a:avLst/>
                <a:gdLst>
                  <a:gd name="T0" fmla="*/ 1387 w 2590"/>
                  <a:gd name="T1" fmla="*/ 2 h 2364"/>
                  <a:gd name="T2" fmla="*/ 1568 w 2590"/>
                  <a:gd name="T3" fmla="*/ 24 h 2364"/>
                  <a:gd name="T4" fmla="*/ 1738 w 2590"/>
                  <a:gd name="T5" fmla="*/ 65 h 2364"/>
                  <a:gd name="T6" fmla="*/ 1898 w 2590"/>
                  <a:gd name="T7" fmla="*/ 125 h 2364"/>
                  <a:gd name="T8" fmla="*/ 2046 w 2590"/>
                  <a:gd name="T9" fmla="*/ 202 h 2364"/>
                  <a:gd name="T10" fmla="*/ 2179 w 2590"/>
                  <a:gd name="T11" fmla="*/ 295 h 2364"/>
                  <a:gd name="T12" fmla="*/ 2298 w 2590"/>
                  <a:gd name="T13" fmla="*/ 402 h 2364"/>
                  <a:gd name="T14" fmla="*/ 2398 w 2590"/>
                  <a:gd name="T15" fmla="*/ 522 h 2364"/>
                  <a:gd name="T16" fmla="*/ 2479 w 2590"/>
                  <a:gd name="T17" fmla="*/ 653 h 2364"/>
                  <a:gd name="T18" fmla="*/ 2540 w 2590"/>
                  <a:gd name="T19" fmla="*/ 793 h 2364"/>
                  <a:gd name="T20" fmla="*/ 2577 w 2590"/>
                  <a:gd name="T21" fmla="*/ 942 h 2364"/>
                  <a:gd name="T22" fmla="*/ 2590 w 2590"/>
                  <a:gd name="T23" fmla="*/ 1097 h 2364"/>
                  <a:gd name="T24" fmla="*/ 2577 w 2590"/>
                  <a:gd name="T25" fmla="*/ 1253 h 2364"/>
                  <a:gd name="T26" fmla="*/ 2540 w 2590"/>
                  <a:gd name="T27" fmla="*/ 1402 h 2364"/>
                  <a:gd name="T28" fmla="*/ 2479 w 2590"/>
                  <a:gd name="T29" fmla="*/ 1541 h 2364"/>
                  <a:gd name="T30" fmla="*/ 2398 w 2590"/>
                  <a:gd name="T31" fmla="*/ 1672 h 2364"/>
                  <a:gd name="T32" fmla="*/ 2298 w 2590"/>
                  <a:gd name="T33" fmla="*/ 1792 h 2364"/>
                  <a:gd name="T34" fmla="*/ 2179 w 2590"/>
                  <a:gd name="T35" fmla="*/ 1899 h 2364"/>
                  <a:gd name="T36" fmla="*/ 2046 w 2590"/>
                  <a:gd name="T37" fmla="*/ 1992 h 2364"/>
                  <a:gd name="T38" fmla="*/ 1898 w 2590"/>
                  <a:gd name="T39" fmla="*/ 2069 h 2364"/>
                  <a:gd name="T40" fmla="*/ 1738 w 2590"/>
                  <a:gd name="T41" fmla="*/ 2130 h 2364"/>
                  <a:gd name="T42" fmla="*/ 1568 w 2590"/>
                  <a:gd name="T43" fmla="*/ 2171 h 2364"/>
                  <a:gd name="T44" fmla="*/ 1387 w 2590"/>
                  <a:gd name="T45" fmla="*/ 2193 h 2364"/>
                  <a:gd name="T46" fmla="*/ 1218 w 2590"/>
                  <a:gd name="T47" fmla="*/ 2193 h 2364"/>
                  <a:gd name="T48" fmla="*/ 1068 w 2590"/>
                  <a:gd name="T49" fmla="*/ 2177 h 2364"/>
                  <a:gd name="T50" fmla="*/ 935 w 2590"/>
                  <a:gd name="T51" fmla="*/ 2199 h 2364"/>
                  <a:gd name="T52" fmla="*/ 807 w 2590"/>
                  <a:gd name="T53" fmla="*/ 2259 h 2364"/>
                  <a:gd name="T54" fmla="*/ 674 w 2590"/>
                  <a:gd name="T55" fmla="*/ 2302 h 2364"/>
                  <a:gd name="T56" fmla="*/ 538 w 2590"/>
                  <a:gd name="T57" fmla="*/ 2333 h 2364"/>
                  <a:gd name="T58" fmla="*/ 402 w 2590"/>
                  <a:gd name="T59" fmla="*/ 2352 h 2364"/>
                  <a:gd name="T60" fmla="*/ 270 w 2590"/>
                  <a:gd name="T61" fmla="*/ 2361 h 2364"/>
                  <a:gd name="T62" fmla="*/ 147 w 2590"/>
                  <a:gd name="T63" fmla="*/ 2364 h 2364"/>
                  <a:gd name="T64" fmla="*/ 239 w 2590"/>
                  <a:gd name="T65" fmla="*/ 2236 h 2364"/>
                  <a:gd name="T66" fmla="*/ 312 w 2590"/>
                  <a:gd name="T67" fmla="*/ 2115 h 2364"/>
                  <a:gd name="T68" fmla="*/ 369 w 2590"/>
                  <a:gd name="T69" fmla="*/ 2001 h 2364"/>
                  <a:gd name="T70" fmla="*/ 411 w 2590"/>
                  <a:gd name="T71" fmla="*/ 1898 h 2364"/>
                  <a:gd name="T72" fmla="*/ 293 w 2590"/>
                  <a:gd name="T73" fmla="*/ 1791 h 2364"/>
                  <a:gd name="T74" fmla="*/ 192 w 2590"/>
                  <a:gd name="T75" fmla="*/ 1672 h 2364"/>
                  <a:gd name="T76" fmla="*/ 110 w 2590"/>
                  <a:gd name="T77" fmla="*/ 1541 h 2364"/>
                  <a:gd name="T78" fmla="*/ 51 w 2590"/>
                  <a:gd name="T79" fmla="*/ 1401 h 2364"/>
                  <a:gd name="T80" fmla="*/ 13 w 2590"/>
                  <a:gd name="T81" fmla="*/ 1253 h 2364"/>
                  <a:gd name="T82" fmla="*/ 0 w 2590"/>
                  <a:gd name="T83" fmla="*/ 1097 h 2364"/>
                  <a:gd name="T84" fmla="*/ 13 w 2590"/>
                  <a:gd name="T85" fmla="*/ 942 h 2364"/>
                  <a:gd name="T86" fmla="*/ 51 w 2590"/>
                  <a:gd name="T87" fmla="*/ 793 h 2364"/>
                  <a:gd name="T88" fmla="*/ 110 w 2590"/>
                  <a:gd name="T89" fmla="*/ 653 h 2364"/>
                  <a:gd name="T90" fmla="*/ 191 w 2590"/>
                  <a:gd name="T91" fmla="*/ 522 h 2364"/>
                  <a:gd name="T92" fmla="*/ 293 w 2590"/>
                  <a:gd name="T93" fmla="*/ 402 h 2364"/>
                  <a:gd name="T94" fmla="*/ 410 w 2590"/>
                  <a:gd name="T95" fmla="*/ 295 h 2364"/>
                  <a:gd name="T96" fmla="*/ 544 w 2590"/>
                  <a:gd name="T97" fmla="*/ 202 h 2364"/>
                  <a:gd name="T98" fmla="*/ 692 w 2590"/>
                  <a:gd name="T99" fmla="*/ 125 h 2364"/>
                  <a:gd name="T100" fmla="*/ 853 w 2590"/>
                  <a:gd name="T101" fmla="*/ 65 h 2364"/>
                  <a:gd name="T102" fmla="*/ 1023 w 2590"/>
                  <a:gd name="T103" fmla="*/ 24 h 2364"/>
                  <a:gd name="T104" fmla="*/ 1203 w 2590"/>
                  <a:gd name="T105" fmla="*/ 2 h 2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590" h="2364">
                    <a:moveTo>
                      <a:pt x="1295" y="0"/>
                    </a:moveTo>
                    <a:lnTo>
                      <a:pt x="1387" y="2"/>
                    </a:lnTo>
                    <a:lnTo>
                      <a:pt x="1479" y="10"/>
                    </a:lnTo>
                    <a:lnTo>
                      <a:pt x="1568" y="24"/>
                    </a:lnTo>
                    <a:lnTo>
                      <a:pt x="1654" y="42"/>
                    </a:lnTo>
                    <a:lnTo>
                      <a:pt x="1738" y="65"/>
                    </a:lnTo>
                    <a:lnTo>
                      <a:pt x="1820" y="93"/>
                    </a:lnTo>
                    <a:lnTo>
                      <a:pt x="1898" y="125"/>
                    </a:lnTo>
                    <a:lnTo>
                      <a:pt x="1974" y="162"/>
                    </a:lnTo>
                    <a:lnTo>
                      <a:pt x="2046" y="202"/>
                    </a:lnTo>
                    <a:lnTo>
                      <a:pt x="2115" y="247"/>
                    </a:lnTo>
                    <a:lnTo>
                      <a:pt x="2179" y="295"/>
                    </a:lnTo>
                    <a:lnTo>
                      <a:pt x="2241" y="347"/>
                    </a:lnTo>
                    <a:lnTo>
                      <a:pt x="2298" y="402"/>
                    </a:lnTo>
                    <a:lnTo>
                      <a:pt x="2351" y="460"/>
                    </a:lnTo>
                    <a:lnTo>
                      <a:pt x="2398" y="522"/>
                    </a:lnTo>
                    <a:lnTo>
                      <a:pt x="2442" y="586"/>
                    </a:lnTo>
                    <a:lnTo>
                      <a:pt x="2479" y="653"/>
                    </a:lnTo>
                    <a:lnTo>
                      <a:pt x="2513" y="722"/>
                    </a:lnTo>
                    <a:lnTo>
                      <a:pt x="2540" y="793"/>
                    </a:lnTo>
                    <a:lnTo>
                      <a:pt x="2561" y="867"/>
                    </a:lnTo>
                    <a:lnTo>
                      <a:pt x="2577" y="942"/>
                    </a:lnTo>
                    <a:lnTo>
                      <a:pt x="2587" y="1019"/>
                    </a:lnTo>
                    <a:lnTo>
                      <a:pt x="2590" y="1097"/>
                    </a:lnTo>
                    <a:lnTo>
                      <a:pt x="2587" y="1176"/>
                    </a:lnTo>
                    <a:lnTo>
                      <a:pt x="2577" y="1253"/>
                    </a:lnTo>
                    <a:lnTo>
                      <a:pt x="2561" y="1328"/>
                    </a:lnTo>
                    <a:lnTo>
                      <a:pt x="2540" y="1402"/>
                    </a:lnTo>
                    <a:lnTo>
                      <a:pt x="2513" y="1472"/>
                    </a:lnTo>
                    <a:lnTo>
                      <a:pt x="2479" y="1541"/>
                    </a:lnTo>
                    <a:lnTo>
                      <a:pt x="2442" y="1609"/>
                    </a:lnTo>
                    <a:lnTo>
                      <a:pt x="2398" y="1672"/>
                    </a:lnTo>
                    <a:lnTo>
                      <a:pt x="2351" y="1733"/>
                    </a:lnTo>
                    <a:lnTo>
                      <a:pt x="2298" y="1792"/>
                    </a:lnTo>
                    <a:lnTo>
                      <a:pt x="2241" y="1848"/>
                    </a:lnTo>
                    <a:lnTo>
                      <a:pt x="2179" y="1899"/>
                    </a:lnTo>
                    <a:lnTo>
                      <a:pt x="2115" y="1948"/>
                    </a:lnTo>
                    <a:lnTo>
                      <a:pt x="2046" y="1992"/>
                    </a:lnTo>
                    <a:lnTo>
                      <a:pt x="1974" y="2032"/>
                    </a:lnTo>
                    <a:lnTo>
                      <a:pt x="1898" y="2069"/>
                    </a:lnTo>
                    <a:lnTo>
                      <a:pt x="1820" y="2102"/>
                    </a:lnTo>
                    <a:lnTo>
                      <a:pt x="1738" y="2130"/>
                    </a:lnTo>
                    <a:lnTo>
                      <a:pt x="1654" y="2153"/>
                    </a:lnTo>
                    <a:lnTo>
                      <a:pt x="1568" y="2171"/>
                    </a:lnTo>
                    <a:lnTo>
                      <a:pt x="1479" y="2185"/>
                    </a:lnTo>
                    <a:lnTo>
                      <a:pt x="1387" y="2193"/>
                    </a:lnTo>
                    <a:lnTo>
                      <a:pt x="1295" y="2195"/>
                    </a:lnTo>
                    <a:lnTo>
                      <a:pt x="1218" y="2193"/>
                    </a:lnTo>
                    <a:lnTo>
                      <a:pt x="1142" y="2188"/>
                    </a:lnTo>
                    <a:lnTo>
                      <a:pt x="1068" y="2177"/>
                    </a:lnTo>
                    <a:lnTo>
                      <a:pt x="996" y="2165"/>
                    </a:lnTo>
                    <a:lnTo>
                      <a:pt x="935" y="2199"/>
                    </a:lnTo>
                    <a:lnTo>
                      <a:pt x="872" y="2231"/>
                    </a:lnTo>
                    <a:lnTo>
                      <a:pt x="807" y="2259"/>
                    </a:lnTo>
                    <a:lnTo>
                      <a:pt x="741" y="2282"/>
                    </a:lnTo>
                    <a:lnTo>
                      <a:pt x="674" y="2302"/>
                    </a:lnTo>
                    <a:lnTo>
                      <a:pt x="606" y="2319"/>
                    </a:lnTo>
                    <a:lnTo>
                      <a:pt x="538" y="2333"/>
                    </a:lnTo>
                    <a:lnTo>
                      <a:pt x="470" y="2343"/>
                    </a:lnTo>
                    <a:lnTo>
                      <a:pt x="402" y="2352"/>
                    </a:lnTo>
                    <a:lnTo>
                      <a:pt x="336" y="2358"/>
                    </a:lnTo>
                    <a:lnTo>
                      <a:pt x="270" y="2361"/>
                    </a:lnTo>
                    <a:lnTo>
                      <a:pt x="208" y="2363"/>
                    </a:lnTo>
                    <a:lnTo>
                      <a:pt x="147" y="2364"/>
                    </a:lnTo>
                    <a:lnTo>
                      <a:pt x="195" y="2300"/>
                    </a:lnTo>
                    <a:lnTo>
                      <a:pt x="239" y="2236"/>
                    </a:lnTo>
                    <a:lnTo>
                      <a:pt x="277" y="2175"/>
                    </a:lnTo>
                    <a:lnTo>
                      <a:pt x="312" y="2115"/>
                    </a:lnTo>
                    <a:lnTo>
                      <a:pt x="342" y="2057"/>
                    </a:lnTo>
                    <a:lnTo>
                      <a:pt x="369" y="2001"/>
                    </a:lnTo>
                    <a:lnTo>
                      <a:pt x="392" y="1948"/>
                    </a:lnTo>
                    <a:lnTo>
                      <a:pt x="411" y="1898"/>
                    </a:lnTo>
                    <a:lnTo>
                      <a:pt x="349" y="1847"/>
                    </a:lnTo>
                    <a:lnTo>
                      <a:pt x="293" y="1791"/>
                    </a:lnTo>
                    <a:lnTo>
                      <a:pt x="240" y="1732"/>
                    </a:lnTo>
                    <a:lnTo>
                      <a:pt x="192" y="1672"/>
                    </a:lnTo>
                    <a:lnTo>
                      <a:pt x="149" y="1608"/>
                    </a:lnTo>
                    <a:lnTo>
                      <a:pt x="110" y="1541"/>
                    </a:lnTo>
                    <a:lnTo>
                      <a:pt x="78" y="1472"/>
                    </a:lnTo>
                    <a:lnTo>
                      <a:pt x="51" y="1401"/>
                    </a:lnTo>
                    <a:lnTo>
                      <a:pt x="28" y="1328"/>
                    </a:lnTo>
                    <a:lnTo>
                      <a:pt x="13" y="1253"/>
                    </a:lnTo>
                    <a:lnTo>
                      <a:pt x="3" y="1176"/>
                    </a:lnTo>
                    <a:lnTo>
                      <a:pt x="0" y="1097"/>
                    </a:lnTo>
                    <a:lnTo>
                      <a:pt x="3" y="1019"/>
                    </a:lnTo>
                    <a:lnTo>
                      <a:pt x="13" y="942"/>
                    </a:lnTo>
                    <a:lnTo>
                      <a:pt x="28" y="867"/>
                    </a:lnTo>
                    <a:lnTo>
                      <a:pt x="51" y="793"/>
                    </a:lnTo>
                    <a:lnTo>
                      <a:pt x="78" y="722"/>
                    </a:lnTo>
                    <a:lnTo>
                      <a:pt x="110" y="653"/>
                    </a:lnTo>
                    <a:lnTo>
                      <a:pt x="149" y="586"/>
                    </a:lnTo>
                    <a:lnTo>
                      <a:pt x="191" y="522"/>
                    </a:lnTo>
                    <a:lnTo>
                      <a:pt x="240" y="460"/>
                    </a:lnTo>
                    <a:lnTo>
                      <a:pt x="293" y="402"/>
                    </a:lnTo>
                    <a:lnTo>
                      <a:pt x="349" y="347"/>
                    </a:lnTo>
                    <a:lnTo>
                      <a:pt x="410" y="295"/>
                    </a:lnTo>
                    <a:lnTo>
                      <a:pt x="475" y="247"/>
                    </a:lnTo>
                    <a:lnTo>
                      <a:pt x="544" y="202"/>
                    </a:lnTo>
                    <a:lnTo>
                      <a:pt x="617" y="162"/>
                    </a:lnTo>
                    <a:lnTo>
                      <a:pt x="692" y="125"/>
                    </a:lnTo>
                    <a:lnTo>
                      <a:pt x="771" y="93"/>
                    </a:lnTo>
                    <a:lnTo>
                      <a:pt x="853" y="65"/>
                    </a:lnTo>
                    <a:lnTo>
                      <a:pt x="937" y="42"/>
                    </a:lnTo>
                    <a:lnTo>
                      <a:pt x="1023" y="24"/>
                    </a:lnTo>
                    <a:lnTo>
                      <a:pt x="1112" y="10"/>
                    </a:lnTo>
                    <a:lnTo>
                      <a:pt x="1203" y="2"/>
                    </a:lnTo>
                    <a:lnTo>
                      <a:pt x="1295" y="0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32">
                  <a:defRPr/>
                </a:pPr>
                <a:endParaRPr lang="en-US">
                  <a:solidFill>
                    <a:prstClr val="black"/>
                  </a:solidFill>
                  <a:latin typeface="Calibri" panose="020F0502020204030204"/>
                  <a:ea typeface="ＭＳ Ｐゴシック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664185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3082" y="79945"/>
            <a:ext cx="11127317" cy="975783"/>
          </a:xfrm>
        </p:spPr>
        <p:txBody>
          <a:bodyPr/>
          <a:lstStyle/>
          <a:p>
            <a:r>
              <a:rPr lang="en-US" sz="4000" dirty="0"/>
              <a:t>SD-Access Learning Phase</a:t>
            </a: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1875984960"/>
              </p:ext>
            </p:extLst>
          </p:nvPr>
        </p:nvGraphicFramePr>
        <p:xfrm>
          <a:off x="177150" y="729436"/>
          <a:ext cx="11900225" cy="5548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056" y="1197747"/>
            <a:ext cx="948264" cy="94826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056" y="3365825"/>
            <a:ext cx="707080" cy="7671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EF526B2-0D07-6E4F-8F59-8CC0DB84D5C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53" y="5313833"/>
            <a:ext cx="707080" cy="707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5983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7150" y="121627"/>
            <a:ext cx="11127317" cy="975783"/>
          </a:xfrm>
        </p:spPr>
        <p:txBody>
          <a:bodyPr/>
          <a:lstStyle/>
          <a:p>
            <a:r>
              <a:rPr lang="en-US" sz="4000" dirty="0"/>
              <a:t>SD-Access Planning and Design Phase</a:t>
            </a: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3735777695"/>
              </p:ext>
            </p:extLst>
          </p:nvPr>
        </p:nvGraphicFramePr>
        <p:xfrm>
          <a:off x="93784" y="729436"/>
          <a:ext cx="12014851" cy="54916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149" y="946623"/>
            <a:ext cx="948264" cy="9482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447" y="2723139"/>
            <a:ext cx="927012" cy="9270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3446" y="4586938"/>
            <a:ext cx="855003" cy="77754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965909" y="6202893"/>
            <a:ext cx="6775519" cy="502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>
              <a:defRPr/>
            </a:pPr>
            <a:r>
              <a:rPr lang="en-US" sz="1333" b="1" i="1" dirty="0">
                <a:solidFill>
                  <a:srgbClr val="FFC000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                                           </a:t>
            </a:r>
            <a:r>
              <a:rPr lang="en-US" sz="1333" b="1" i="1" dirty="0">
                <a:solidFill>
                  <a:srgbClr val="FF0000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    *</a:t>
            </a:r>
            <a:r>
              <a:rPr lang="en-US" sz="1333" dirty="0">
                <a:solidFill>
                  <a:prstClr val="black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(currently internal document. Working internally to make it public)</a:t>
            </a:r>
          </a:p>
          <a:p>
            <a:pPr defTabSz="609585">
              <a:defRPr/>
            </a:pPr>
            <a:endParaRPr lang="en-US" sz="1333" b="1" i="1" dirty="0">
              <a:solidFill>
                <a:prstClr val="black"/>
              </a:solidFill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29664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7150" y="79945"/>
            <a:ext cx="11127317" cy="975783"/>
          </a:xfrm>
        </p:spPr>
        <p:txBody>
          <a:bodyPr/>
          <a:lstStyle/>
          <a:p>
            <a:r>
              <a:rPr lang="en-US" sz="4000" dirty="0"/>
              <a:t>SD-Access Implementation Phase</a:t>
            </a: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2940686207"/>
              </p:ext>
            </p:extLst>
          </p:nvPr>
        </p:nvGraphicFramePr>
        <p:xfrm>
          <a:off x="177150" y="725289"/>
          <a:ext cx="11900225" cy="55416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123" y="925336"/>
            <a:ext cx="948264" cy="9482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674" y="2679741"/>
            <a:ext cx="927012" cy="9270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172" y="4584987"/>
            <a:ext cx="927012" cy="927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8592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3082" y="79945"/>
            <a:ext cx="11127317" cy="975783"/>
          </a:xfrm>
        </p:spPr>
        <p:txBody>
          <a:bodyPr/>
          <a:lstStyle/>
          <a:p>
            <a:r>
              <a:rPr lang="en-US" sz="4000" dirty="0"/>
              <a:t>SD-Access Additional Resources</a:t>
            </a: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2750090651"/>
              </p:ext>
            </p:extLst>
          </p:nvPr>
        </p:nvGraphicFramePr>
        <p:xfrm>
          <a:off x="177150" y="729436"/>
          <a:ext cx="11900225" cy="5548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153" y="1011433"/>
            <a:ext cx="948264" cy="94826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EF526B2-0D07-6E4F-8F59-8CC0DB84D5C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54" y="3894270"/>
            <a:ext cx="805533" cy="805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6157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567687" y="3519968"/>
            <a:ext cx="11120203" cy="1320255"/>
          </a:xfrm>
        </p:spPr>
        <p:txBody>
          <a:bodyPr/>
          <a:lstStyle/>
          <a:p>
            <a:r>
              <a:rPr lang="en-GB" dirty="0"/>
              <a:t>EMEAR Partner Enablement</a:t>
            </a:r>
            <a:br>
              <a:rPr lang="en-GB" dirty="0"/>
            </a:br>
            <a:r>
              <a:rPr lang="en-GB" sz="4000" dirty="0"/>
              <a:t>Instructor-led and Virtual EN/SDA trainings</a:t>
            </a:r>
            <a:br>
              <a:rPr lang="en-GB" dirty="0"/>
            </a:b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567687" y="5508703"/>
            <a:ext cx="720421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/>
              <a:t>Octavian Dumitrescu</a:t>
            </a:r>
          </a:p>
          <a:p>
            <a:r>
              <a:rPr lang="en-GB" sz="2400" dirty="0"/>
              <a:t>EMEAR EN Architecture Lead - Partner Readiness</a:t>
            </a:r>
          </a:p>
        </p:txBody>
      </p:sp>
    </p:spTree>
    <p:extLst>
      <p:ext uri="{BB962C8B-B14F-4D97-AF65-F5344CB8AC3E}">
        <p14:creationId xmlns:p14="http://schemas.microsoft.com/office/powerpoint/2010/main" val="31192378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48CB5A-ACB7-6044-8BE8-0B2D964B17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066" y="105127"/>
            <a:ext cx="11127317" cy="975783"/>
          </a:xfrm>
        </p:spPr>
        <p:txBody>
          <a:bodyPr/>
          <a:lstStyle/>
          <a:p>
            <a:r>
              <a:rPr lang="en-US" dirty="0"/>
              <a:t>Program Platforms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CCA491A-2944-7147-B4DF-EFCD0D631EF9}"/>
              </a:ext>
            </a:extLst>
          </p:cNvPr>
          <p:cNvGrpSpPr/>
          <p:nvPr/>
        </p:nvGrpSpPr>
        <p:grpSpPr>
          <a:xfrm>
            <a:off x="1095018" y="959560"/>
            <a:ext cx="9934223" cy="5508977"/>
            <a:chOff x="821263" y="719669"/>
            <a:chExt cx="7450667" cy="4131733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37FAED21-22B6-4447-B584-BCB51E2040C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01503" y="853017"/>
              <a:ext cx="4342395" cy="1401105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31C603E-92A7-DC4A-BD12-4BB30C76256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72701" y="2254122"/>
              <a:ext cx="4559709" cy="1449836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957707A-D630-8341-B943-D6BC1E19295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64414" y="3396065"/>
              <a:ext cx="2273300" cy="76200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484E01E-8B88-9840-8276-EBF7AAEE482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184569" y="3563064"/>
              <a:ext cx="4470400" cy="1190001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0A7307F-825B-624B-BE14-6997A0F7FECA}"/>
                </a:ext>
              </a:extLst>
            </p:cNvPr>
            <p:cNvSpPr/>
            <p:nvPr/>
          </p:nvSpPr>
          <p:spPr>
            <a:xfrm>
              <a:off x="821263" y="719669"/>
              <a:ext cx="7450667" cy="4131733"/>
            </a:xfrm>
            <a:prstGeom prst="rect">
              <a:avLst/>
            </a:prstGeom>
            <a:noFill/>
            <a:ln w="6350">
              <a:solidFill>
                <a:schemeClr val="tx1">
                  <a:lumMod val="75000"/>
                  <a:lumOff val="2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3A6AF030-95E9-1145-9E49-247C1C79BDEB}"/>
              </a:ext>
            </a:extLst>
          </p:cNvPr>
          <p:cNvSpPr txBox="1"/>
          <p:nvPr/>
        </p:nvSpPr>
        <p:spPr>
          <a:xfrm>
            <a:off x="4397465" y="1080909"/>
            <a:ext cx="2281394" cy="379656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sz="1867" b="1" dirty="0">
                <a:solidFill>
                  <a:schemeClr val="accent2"/>
                </a:solidFill>
              </a:rPr>
              <a:t>Partner Workshops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50F6B89-9F83-894A-BB6A-87A789ED26D7}"/>
              </a:ext>
            </a:extLst>
          </p:cNvPr>
          <p:cNvSpPr txBox="1"/>
          <p:nvPr/>
        </p:nvSpPr>
        <p:spPr>
          <a:xfrm>
            <a:off x="4397466" y="3033624"/>
            <a:ext cx="3098925" cy="379656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sz="1867" b="1" dirty="0">
                <a:solidFill>
                  <a:schemeClr val="accent2"/>
                </a:solidFill>
              </a:rPr>
              <a:t>Partner Virtual Team (PVT)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09A668C-D06B-AB40-B965-45972AF7243F}"/>
              </a:ext>
            </a:extLst>
          </p:cNvPr>
          <p:cNvSpPr txBox="1"/>
          <p:nvPr/>
        </p:nvSpPr>
        <p:spPr>
          <a:xfrm>
            <a:off x="4496934" y="4668451"/>
            <a:ext cx="2754280" cy="379656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sz="1867" b="1" dirty="0">
                <a:solidFill>
                  <a:schemeClr val="accent2"/>
                </a:solidFill>
              </a:rPr>
              <a:t>Partner Webinars (PIW)</a:t>
            </a:r>
          </a:p>
        </p:txBody>
      </p:sp>
    </p:spTree>
    <p:extLst>
      <p:ext uri="{BB962C8B-B14F-4D97-AF65-F5344CB8AC3E}">
        <p14:creationId xmlns:p14="http://schemas.microsoft.com/office/powerpoint/2010/main" val="1022170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91B9996-C19E-B24F-9FF8-EE4619FF6A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3835" y="955244"/>
            <a:ext cx="5235583" cy="520446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4676B18-1BCE-F945-BF76-CDC8CA9C46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970" y="832358"/>
            <a:ext cx="4968317" cy="5822247"/>
          </a:xfrm>
          <a:prstGeom prst="rect">
            <a:avLst/>
          </a:prstGeom>
          <a:ln>
            <a:solidFill>
              <a:schemeClr val="tx1">
                <a:lumMod val="25000"/>
                <a:lumOff val="75000"/>
              </a:schemeClr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956A810F-500F-9444-9959-C73107146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157" y="203395"/>
            <a:ext cx="11127317" cy="975783"/>
          </a:xfrm>
        </p:spPr>
        <p:txBody>
          <a:bodyPr/>
          <a:lstStyle/>
          <a:p>
            <a:r>
              <a:rPr lang="en-US" sz="3200" dirty="0"/>
              <a:t>EMEAR Partner Enablement - Hub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F07E9E6-8195-A045-904D-5CA1167C053A}"/>
              </a:ext>
            </a:extLst>
          </p:cNvPr>
          <p:cNvSpPr/>
          <p:nvPr/>
        </p:nvSpPr>
        <p:spPr>
          <a:xfrm>
            <a:off x="500527" y="5157485"/>
            <a:ext cx="528000" cy="218356"/>
          </a:xfrm>
          <a:prstGeom prst="rect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97FC942-4B43-1948-A812-5854CD4F216D}"/>
              </a:ext>
            </a:extLst>
          </p:cNvPr>
          <p:cNvSpPr/>
          <p:nvPr/>
        </p:nvSpPr>
        <p:spPr>
          <a:xfrm>
            <a:off x="1042639" y="5157484"/>
            <a:ext cx="411176" cy="208141"/>
          </a:xfrm>
          <a:prstGeom prst="rect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9F82BFC-BCEF-DC47-AC8D-D4D11384CE96}"/>
              </a:ext>
            </a:extLst>
          </p:cNvPr>
          <p:cNvSpPr/>
          <p:nvPr/>
        </p:nvSpPr>
        <p:spPr>
          <a:xfrm>
            <a:off x="334495" y="6531718"/>
            <a:ext cx="4999268" cy="2974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33" dirty="0">
                <a:hlinkClick r:id="rId5"/>
              </a:rPr>
              <a:t>cs.co/EMEARPartnerEnablement</a:t>
            </a:r>
            <a:endParaRPr lang="en-US" sz="1333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0035CD3-1475-F240-9D94-9C5DF8EC3DBA}"/>
              </a:ext>
            </a:extLst>
          </p:cNvPr>
          <p:cNvSpPr txBox="1"/>
          <p:nvPr/>
        </p:nvSpPr>
        <p:spPr>
          <a:xfrm>
            <a:off x="6628085" y="174289"/>
            <a:ext cx="56268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hlinkClick r:id="rId6"/>
              </a:rPr>
              <a:t>http://cs.co/EMEARPartnerEnablement</a:t>
            </a:r>
            <a:endParaRPr lang="es-ES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93D2091-5470-C043-983C-424E3E739B8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47816" y="843316"/>
            <a:ext cx="5447619" cy="5629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6D537FE-D0CF-4139-AC0C-81269BD25940}"/>
              </a:ext>
            </a:extLst>
          </p:cNvPr>
          <p:cNvGraphicFramePr>
            <a:graphicFrameLocks noGrp="1"/>
          </p:cNvGraphicFramePr>
          <p:nvPr/>
        </p:nvGraphicFramePr>
        <p:xfrm>
          <a:off x="67321" y="423368"/>
          <a:ext cx="12049883" cy="63258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7805">
                  <a:extLst>
                    <a:ext uri="{9D8B030D-6E8A-4147-A177-3AD203B41FA5}">
                      <a16:colId xmlns:a16="http://schemas.microsoft.com/office/drawing/2014/main" val="3340559701"/>
                    </a:ext>
                  </a:extLst>
                </a:gridCol>
                <a:gridCol w="25545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70344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714045">
                  <a:extLst>
                    <a:ext uri="{9D8B030D-6E8A-4147-A177-3AD203B41FA5}">
                      <a16:colId xmlns:a16="http://schemas.microsoft.com/office/drawing/2014/main" val="1781470614"/>
                    </a:ext>
                  </a:extLst>
                </a:gridCol>
                <a:gridCol w="2830080">
                  <a:extLst>
                    <a:ext uri="{9D8B030D-6E8A-4147-A177-3AD203B41FA5}">
                      <a16:colId xmlns:a16="http://schemas.microsoft.com/office/drawing/2014/main" val="3147820898"/>
                    </a:ext>
                  </a:extLst>
                </a:gridCol>
              </a:tblGrid>
              <a:tr h="572573"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iscoSansTT" panose="020B0503020201020303" pitchFamily="34" charset="0"/>
                          <a:cs typeface="CiscoSansTT" panose="020B0503020201020303" pitchFamily="34" charset="0"/>
                        </a:rPr>
                        <a:t>Cisco SD-WAN Partner Pre-Sales Training</a:t>
                      </a:r>
                    </a:p>
                  </a:txBody>
                  <a:tcPr marL="121920" marR="121920" marT="60960" marB="6096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iscoSansTT" panose="020B0503020201020303" pitchFamily="34" charset="0"/>
                          <a:cs typeface="CiscoSansTT" panose="020B0503020201020303" pitchFamily="34" charset="0"/>
                        </a:rPr>
                        <a:t>Cisco DNA Automation &amp; Assurance Training</a:t>
                      </a:r>
                    </a:p>
                  </a:txBody>
                  <a:tcPr marL="121920" marR="121920" marT="60960" marB="6096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BB74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iscoSansTT" panose="020B0503020201020303" pitchFamily="34" charset="0"/>
                          <a:cs typeface="CiscoSansTT" panose="020B0503020201020303" pitchFamily="34" charset="0"/>
                        </a:rPr>
                        <a:t>Cisco Secure SD-WAN Solution Training </a:t>
                      </a:r>
                      <a:r>
                        <a:rPr lang="en-US" sz="1500" b="1" dirty="0" err="1">
                          <a:solidFill>
                            <a:schemeClr val="bg1"/>
                          </a:solidFill>
                          <a:latin typeface="CiscoSansTT" panose="020B0503020201020303" pitchFamily="34" charset="0"/>
                          <a:cs typeface="CiscoSansTT" panose="020B0503020201020303" pitchFamily="34" charset="0"/>
                        </a:rPr>
                        <a:t>PoC</a:t>
                      </a: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iscoSansTT" panose="020B0503020201020303" pitchFamily="34" charset="0"/>
                          <a:cs typeface="CiscoSansTT" panose="020B0503020201020303" pitchFamily="34" charset="0"/>
                        </a:rPr>
                        <a:t>/</a:t>
                      </a:r>
                      <a:r>
                        <a:rPr lang="en-US" sz="1500" b="1" dirty="0" err="1">
                          <a:solidFill>
                            <a:schemeClr val="bg1"/>
                          </a:solidFill>
                          <a:latin typeface="CiscoSansTT" panose="020B0503020201020303" pitchFamily="34" charset="0"/>
                          <a:cs typeface="CiscoSansTT" panose="020B0503020201020303" pitchFamily="34" charset="0"/>
                        </a:rPr>
                        <a:t>PoV</a:t>
                      </a:r>
                      <a:endParaRPr lang="en-US" sz="1500" b="1" dirty="0">
                        <a:solidFill>
                          <a:schemeClr val="bg1"/>
                        </a:solidFill>
                        <a:latin typeface="CiscoSansTT" panose="020B0503020201020303" pitchFamily="34" charset="0"/>
                        <a:cs typeface="CiscoSansTT" panose="020B0503020201020303" pitchFamily="34" charset="0"/>
                      </a:endParaRPr>
                    </a:p>
                  </a:txBody>
                  <a:tcPr marL="121920" marR="121920" marT="60960" marB="6096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iscoSansTT" panose="020B0503020201020303" pitchFamily="34" charset="0"/>
                          <a:cs typeface="CiscoSansTT" panose="020B0503020201020303" pitchFamily="34" charset="0"/>
                        </a:rPr>
                        <a:t>TNI Technical Bootcamp</a:t>
                      </a:r>
                    </a:p>
                  </a:txBody>
                  <a:tcPr marL="121920" marR="121920" marT="60960" marB="6096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7680"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iscoSansTT" panose="020B0503020201020303" pitchFamily="34" charset="0"/>
                          <a:cs typeface="CiscoSansTT" panose="020B0503020201020303" pitchFamily="34" charset="0"/>
                        </a:rPr>
                        <a:t>Focus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19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CiscoSansTT" panose="020B0503020201020303" pitchFamily="34" charset="0"/>
                          <a:cs typeface="CiscoSansTT" panose="020B0503020201020303" pitchFamily="34" charset="0"/>
                        </a:rPr>
                        <a:t>SD-WAN Presales</a:t>
                      </a:r>
                    </a:p>
                  </a:txBody>
                  <a:tcPr marL="121920" marR="121920" marT="60960" marB="6096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CiscoSansTT" panose="020B0503020201020303" pitchFamily="34" charset="0"/>
                          <a:cs typeface="CiscoSansTT" panose="020B0503020201020303" pitchFamily="34" charset="0"/>
                        </a:rPr>
                        <a:t>Cisco DNAC Presales</a:t>
                      </a:r>
                      <a:endParaRPr lang="en-US" sz="1200" b="1" baseline="0" dirty="0">
                        <a:solidFill>
                          <a:schemeClr val="bg1"/>
                        </a:solidFill>
                        <a:latin typeface="CiscoSansTT" panose="020B0503020201020303" pitchFamily="34" charset="0"/>
                        <a:cs typeface="CiscoSansTT" panose="020B0503020201020303" pitchFamily="34" charset="0"/>
                      </a:endParaRPr>
                    </a:p>
                  </a:txBody>
                  <a:tcPr marL="121920" marR="121920" marT="60960" marB="6096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BB74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1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CiscoSansTT" panose="020B0503020201020303" pitchFamily="34" charset="0"/>
                          <a:cs typeface="CiscoSansTT" panose="020B0503020201020303" pitchFamily="34" charset="0"/>
                        </a:rPr>
                        <a:t>Cisco SD-WAN </a:t>
                      </a:r>
                      <a:r>
                        <a:rPr lang="en-US" sz="1200" b="1" dirty="0" err="1">
                          <a:solidFill>
                            <a:schemeClr val="bg1"/>
                          </a:solidFill>
                          <a:latin typeface="CiscoSansTT" panose="020B0503020201020303" pitchFamily="34" charset="0"/>
                          <a:cs typeface="CiscoSansTT" panose="020B0503020201020303" pitchFamily="34" charset="0"/>
                        </a:rPr>
                        <a:t>Postsales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CiscoSansTT" panose="020B0503020201020303" pitchFamily="34" charset="0"/>
                        <a:cs typeface="CiscoSansTT" panose="020B0503020201020303" pitchFamily="34" charset="0"/>
                      </a:endParaRPr>
                    </a:p>
                    <a:p>
                      <a:pPr marL="0" marR="0" lvl="0" indent="0" algn="ctr" defTabSz="91421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CiscoSansTT" panose="020B0503020201020303" pitchFamily="34" charset="0"/>
                          <a:cs typeface="CiscoSansTT" panose="020B0503020201020303" pitchFamily="34" charset="0"/>
                        </a:rPr>
                        <a:t>Deep Dive Design &amp; Deployment</a:t>
                      </a:r>
                    </a:p>
                  </a:txBody>
                  <a:tcPr marL="121920" marR="121920" marT="60960" marB="6096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CiscoSansTT" panose="020B0503020201020303" pitchFamily="34" charset="0"/>
                          <a:cs typeface="CiscoSansTT" panose="020B0503020201020303" pitchFamily="34" charset="0"/>
                        </a:rPr>
                        <a:t>Cisco DNAC/SDA/SDWAN </a:t>
                      </a:r>
                      <a:r>
                        <a:rPr lang="en-US" sz="1200" b="1" dirty="0" err="1">
                          <a:solidFill>
                            <a:schemeClr val="bg1"/>
                          </a:solidFill>
                          <a:latin typeface="CiscoSansTT" panose="020B0503020201020303" pitchFamily="34" charset="0"/>
                          <a:cs typeface="CiscoSansTT" panose="020B0503020201020303" pitchFamily="34" charset="0"/>
                        </a:rPr>
                        <a:t>Postsales</a:t>
                      </a:r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CiscoSansTT" panose="020B0503020201020303" pitchFamily="34" charset="0"/>
                          <a:cs typeface="CiscoSansTT" panose="020B0503020201020303" pitchFamily="34" charset="0"/>
                        </a:rPr>
                        <a:t> Deep </a:t>
                      </a:r>
                      <a:r>
                        <a:rPr lang="en-US" sz="1200" b="1" dirty="0" err="1">
                          <a:solidFill>
                            <a:schemeClr val="bg1"/>
                          </a:solidFill>
                          <a:latin typeface="CiscoSansTT" panose="020B0503020201020303" pitchFamily="34" charset="0"/>
                          <a:cs typeface="CiscoSansTT" panose="020B0503020201020303" pitchFamily="34" charset="0"/>
                        </a:rPr>
                        <a:t>DIve</a:t>
                      </a:r>
                      <a:endParaRPr lang="en-US" sz="1200" b="1" baseline="0" dirty="0">
                        <a:solidFill>
                          <a:schemeClr val="bg1"/>
                        </a:solidFill>
                        <a:latin typeface="CiscoSansTT" panose="020B0503020201020303" pitchFamily="34" charset="0"/>
                        <a:cs typeface="CiscoSansTT" panose="020B0503020201020303" pitchFamily="34" charset="0"/>
                      </a:endParaRPr>
                    </a:p>
                  </a:txBody>
                  <a:tcPr marL="121920" marR="121920" marT="60960" marB="6096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4756"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iscoSansTT" panose="020B0503020201020303" pitchFamily="34" charset="0"/>
                          <a:cs typeface="CiscoSansTT" panose="020B0503020201020303" pitchFamily="34" charset="0"/>
                        </a:rPr>
                        <a:t>Duration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strike="noStrike" dirty="0">
                          <a:solidFill>
                            <a:schemeClr val="bg1"/>
                          </a:solidFill>
                          <a:latin typeface="CiscoSansTT" panose="020B0503020201020303" pitchFamily="34" charset="0"/>
                          <a:cs typeface="CiscoSansTT" panose="020B0503020201020303" pitchFamily="34" charset="0"/>
                        </a:rPr>
                        <a:t>1 day</a:t>
                      </a:r>
                    </a:p>
                  </a:txBody>
                  <a:tcPr marL="121920" marR="121920" marT="60960" marB="6096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u="none" baseline="0" dirty="0">
                          <a:solidFill>
                            <a:schemeClr val="bg1"/>
                          </a:solidFill>
                          <a:latin typeface="CiscoSansTT" panose="020B0503020201020303" pitchFamily="34" charset="0"/>
                          <a:cs typeface="CiscoSansTT" panose="020B0503020201020303" pitchFamily="34" charset="0"/>
                        </a:rPr>
                        <a:t>1 Day</a:t>
                      </a:r>
                    </a:p>
                  </a:txBody>
                  <a:tcPr marL="121920" marR="121920" marT="60960" marB="6096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BB74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1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u="none" dirty="0">
                          <a:solidFill>
                            <a:schemeClr val="bg1"/>
                          </a:solidFill>
                          <a:latin typeface="CiscoSansTT" panose="020B0503020201020303" pitchFamily="34" charset="0"/>
                          <a:cs typeface="CiscoSansTT" panose="020B0503020201020303" pitchFamily="34" charset="0"/>
                        </a:rPr>
                        <a:t>3 days</a:t>
                      </a:r>
                    </a:p>
                  </a:txBody>
                  <a:tcPr marL="121920" marR="121920" marT="60960" marB="6096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1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u="none" dirty="0">
                          <a:solidFill>
                            <a:schemeClr val="bg1"/>
                          </a:solidFill>
                          <a:latin typeface="CiscoSansTT" panose="020B0503020201020303" pitchFamily="34" charset="0"/>
                          <a:cs typeface="CiscoSansTT" panose="020B0503020201020303" pitchFamily="34" charset="0"/>
                        </a:rPr>
                        <a:t>4 days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CiscoSansTT" panose="020B0503020201020303" pitchFamily="34" charset="0"/>
                        <a:cs typeface="CiscoSansTT" panose="020B0503020201020303" pitchFamily="34" charset="0"/>
                      </a:endParaRPr>
                    </a:p>
                  </a:txBody>
                  <a:tcPr marL="121920" marR="121920" marT="60960" marB="6096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671955"/>
                  </a:ext>
                </a:extLst>
              </a:tr>
              <a:tr h="1219200"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iscoSansTT" panose="020B0503020201020303" pitchFamily="34" charset="0"/>
                          <a:cs typeface="CiscoSansTT" panose="020B0503020201020303" pitchFamily="34" charset="0"/>
                        </a:rPr>
                        <a:t>Participants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CiscoSansTT" panose="020B0503020201020303" pitchFamily="34" charset="0"/>
                          <a:cs typeface="CiscoSansTT" panose="020B0503020201020303" pitchFamily="34" charset="0"/>
                        </a:rPr>
                        <a:t>16-20 </a:t>
                      </a:r>
                    </a:p>
                    <a:p>
                      <a:pPr algn="ctr"/>
                      <a:endParaRPr lang="en-US" sz="1200" b="1" dirty="0">
                        <a:solidFill>
                          <a:schemeClr val="bg1"/>
                        </a:solidFill>
                        <a:latin typeface="CiscoSansTT" panose="020B0503020201020303" pitchFamily="34" charset="0"/>
                        <a:cs typeface="CiscoSansTT" panose="020B0503020201020303" pitchFamily="34" charset="0"/>
                      </a:endParaRPr>
                    </a:p>
                    <a:p>
                      <a:pPr algn="ctr"/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CiscoSansTT" panose="020B0503020201020303" pitchFamily="34" charset="0"/>
                          <a:cs typeface="CiscoSansTT" panose="020B0503020201020303" pitchFamily="34" charset="0"/>
                        </a:rPr>
                        <a:t>Pre-sales engineers </a:t>
                      </a:r>
                    </a:p>
                    <a:p>
                      <a:pPr algn="ctr"/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CiscoSansTT" panose="020B0503020201020303" pitchFamily="34" charset="0"/>
                          <a:cs typeface="CiscoSansTT" panose="020B0503020201020303" pitchFamily="34" charset="0"/>
                        </a:rPr>
                        <a:t>Product sales specialists</a:t>
                      </a:r>
                    </a:p>
                    <a:p>
                      <a:pPr algn="ctr"/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CiscoSansTT" panose="020B0503020201020303" pitchFamily="34" charset="0"/>
                          <a:cs typeface="CiscoSansTT" panose="020B0503020201020303" pitchFamily="34" charset="0"/>
                        </a:rPr>
                        <a:t>Business development managers Account managers</a:t>
                      </a:r>
                    </a:p>
                  </a:txBody>
                  <a:tcPr marL="121920" marR="121920" marT="60960" marB="6096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CiscoSansTT" panose="020B0503020201020303" pitchFamily="34" charset="0"/>
                          <a:cs typeface="CiscoSansTT" panose="020B0503020201020303" pitchFamily="34" charset="0"/>
                        </a:rPr>
                        <a:t>16-20</a:t>
                      </a:r>
                    </a:p>
                    <a:p>
                      <a:pPr algn="ctr"/>
                      <a:endParaRPr lang="en-US" sz="1200" b="1" dirty="0">
                        <a:solidFill>
                          <a:schemeClr val="bg1"/>
                        </a:solidFill>
                        <a:latin typeface="CiscoSansTT" panose="020B0503020201020303" pitchFamily="34" charset="0"/>
                        <a:cs typeface="CiscoSansTT" panose="020B0503020201020303" pitchFamily="34" charset="0"/>
                      </a:endParaRPr>
                    </a:p>
                    <a:p>
                      <a:pPr algn="ctr"/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CiscoSansTT" panose="020B0503020201020303" pitchFamily="34" charset="0"/>
                          <a:cs typeface="CiscoSansTT" panose="020B0503020201020303" pitchFamily="34" charset="0"/>
                        </a:rPr>
                        <a:t>Presales engineers</a:t>
                      </a:r>
                    </a:p>
                    <a:p>
                      <a:pPr algn="ctr"/>
                      <a:r>
                        <a:rPr lang="en-US" sz="1200" b="1" dirty="0" err="1">
                          <a:solidFill>
                            <a:schemeClr val="bg1"/>
                          </a:solidFill>
                          <a:latin typeface="CiscoSansTT" panose="020B0503020201020303" pitchFamily="34" charset="0"/>
                          <a:cs typeface="CiscoSansTT" panose="020B0503020201020303" pitchFamily="34" charset="0"/>
                        </a:rPr>
                        <a:t>Businsess</a:t>
                      </a:r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CiscoSansTT" panose="020B0503020201020303" pitchFamily="34" charset="0"/>
                          <a:cs typeface="CiscoSansTT" panose="020B0503020201020303" pitchFamily="34" charset="0"/>
                        </a:rPr>
                        <a:t> development managers</a:t>
                      </a:r>
                    </a:p>
                    <a:p>
                      <a:pPr algn="ctr"/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CiscoSansTT" panose="020B0503020201020303" pitchFamily="34" charset="0"/>
                          <a:cs typeface="CiscoSansTT" panose="020B0503020201020303" pitchFamily="34" charset="0"/>
                        </a:rPr>
                        <a:t>Systems engineers</a:t>
                      </a:r>
                    </a:p>
                  </a:txBody>
                  <a:tcPr marL="121920" marR="121920" marT="60960" marB="6096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BB74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CiscoSansTT" panose="020B0503020201020303" pitchFamily="34" charset="0"/>
                          <a:cs typeface="CiscoSansTT" panose="020B0503020201020303" pitchFamily="34" charset="0"/>
                        </a:rPr>
                        <a:t>16</a:t>
                      </a:r>
                    </a:p>
                    <a:p>
                      <a:pPr algn="ctr"/>
                      <a:endParaRPr lang="en-US" sz="1200" b="1" dirty="0">
                        <a:solidFill>
                          <a:schemeClr val="bg1"/>
                        </a:solidFill>
                        <a:latin typeface="CiscoSansTT" panose="020B0503020201020303" pitchFamily="34" charset="0"/>
                        <a:cs typeface="CiscoSansTT" panose="020B0503020201020303" pitchFamily="34" charset="0"/>
                      </a:endParaRPr>
                    </a:p>
                    <a:p>
                      <a:pPr algn="ctr"/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CiscoSansTT" panose="020B0503020201020303" pitchFamily="34" charset="0"/>
                          <a:cs typeface="CiscoSansTT" panose="020B0503020201020303" pitchFamily="34" charset="0"/>
                        </a:rPr>
                        <a:t>Network Architects</a:t>
                      </a:r>
                    </a:p>
                    <a:p>
                      <a:pPr algn="ctr"/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CiscoSansTT" panose="020B0503020201020303" pitchFamily="34" charset="0"/>
                          <a:cs typeface="CiscoSansTT" panose="020B0503020201020303" pitchFamily="34" charset="0"/>
                        </a:rPr>
                        <a:t>Systems engineers</a:t>
                      </a:r>
                    </a:p>
                    <a:p>
                      <a:pPr algn="ctr"/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CiscoSansTT" panose="020B0503020201020303" pitchFamily="34" charset="0"/>
                          <a:cs typeface="CiscoSansTT" panose="020B0503020201020303" pitchFamily="34" charset="0"/>
                        </a:rPr>
                        <a:t>Pre-sales engineers responsible for </a:t>
                      </a:r>
                      <a:r>
                        <a:rPr lang="en-US" sz="1200" b="1" dirty="0" err="1">
                          <a:solidFill>
                            <a:schemeClr val="bg1"/>
                          </a:solidFill>
                          <a:latin typeface="CiscoSansTT" panose="020B0503020201020303" pitchFamily="34" charset="0"/>
                          <a:cs typeface="CiscoSansTT" panose="020B0503020201020303" pitchFamily="34" charset="0"/>
                        </a:rPr>
                        <a:t>PoC</a:t>
                      </a:r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CiscoSansTT" panose="020B0503020201020303" pitchFamily="34" charset="0"/>
                          <a:cs typeface="CiscoSansTT" panose="020B0503020201020303" pitchFamily="34" charset="0"/>
                        </a:rPr>
                        <a:t>/</a:t>
                      </a:r>
                      <a:r>
                        <a:rPr lang="en-US" sz="1200" b="1" dirty="0" err="1">
                          <a:solidFill>
                            <a:schemeClr val="bg1"/>
                          </a:solidFill>
                          <a:latin typeface="CiscoSansTT" panose="020B0503020201020303" pitchFamily="34" charset="0"/>
                          <a:cs typeface="CiscoSansTT" panose="020B0503020201020303" pitchFamily="34" charset="0"/>
                        </a:rPr>
                        <a:t>PoV</a:t>
                      </a:r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CiscoSansTT" panose="020B0503020201020303" pitchFamily="34" charset="0"/>
                          <a:cs typeface="CiscoSansTT" panose="020B0503020201020303" pitchFamily="34" charset="0"/>
                        </a:rPr>
                        <a:t> initiatives</a:t>
                      </a:r>
                    </a:p>
                  </a:txBody>
                  <a:tcPr marL="121920" marR="121920" marT="60960" marB="6096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CiscoSansTT" panose="020B0503020201020303" pitchFamily="34" charset="0"/>
                          <a:cs typeface="CiscoSansTT" panose="020B0503020201020303" pitchFamily="34" charset="0"/>
                        </a:rPr>
                        <a:t>16</a:t>
                      </a:r>
                    </a:p>
                    <a:p>
                      <a:pPr algn="ctr"/>
                      <a:endParaRPr lang="en-US" sz="1200" b="1" dirty="0">
                        <a:solidFill>
                          <a:schemeClr val="bg1"/>
                        </a:solidFill>
                        <a:latin typeface="CiscoSansTT" panose="020B0503020201020303" pitchFamily="34" charset="0"/>
                        <a:cs typeface="CiscoSansTT" panose="020B0503020201020303" pitchFamily="34" charset="0"/>
                      </a:endParaRP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CiscoSansTT" panose="020B0503020201020303" pitchFamily="34" charset="0"/>
                          <a:cs typeface="CiscoSansTT" panose="020B0503020201020303" pitchFamily="34" charset="0"/>
                        </a:rPr>
                        <a:t>Field Engineers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CiscoSansTT" panose="020B0503020201020303" pitchFamily="34" charset="0"/>
                          <a:cs typeface="CiscoSansTT" panose="020B0503020201020303" pitchFamily="34" charset="0"/>
                        </a:rPr>
                        <a:t>Network Architects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CiscoSansTT" panose="020B0503020201020303" pitchFamily="34" charset="0"/>
                          <a:cs typeface="CiscoSansTT" panose="020B0503020201020303" pitchFamily="34" charset="0"/>
                        </a:rPr>
                        <a:t>Systems engineers</a:t>
                      </a:r>
                    </a:p>
                  </a:txBody>
                  <a:tcPr marL="121920" marR="121920" marT="60960" marB="6096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9455723"/>
                  </a:ext>
                </a:extLst>
              </a:tr>
              <a:tr h="853440"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iscoSansTT" panose="020B0503020201020303" pitchFamily="34" charset="0"/>
                          <a:cs typeface="CiscoSansTT" panose="020B0503020201020303" pitchFamily="34" charset="0"/>
                        </a:rPr>
                        <a:t>Prerequisites</a:t>
                      </a:r>
                    </a:p>
                  </a:txBody>
                  <a:tcPr marL="121920" marR="121920" marT="60960" marB="6096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baseline="0" dirty="0">
                          <a:solidFill>
                            <a:schemeClr val="bg1"/>
                          </a:solidFill>
                          <a:latin typeface="CiscoSansTT" panose="020B0503020201020303" pitchFamily="34" charset="0"/>
                          <a:cs typeface="CiscoSansTT" panose="020B0503020201020303" pitchFamily="34" charset="0"/>
                        </a:rPr>
                        <a:t>CCNA R&amp;S Knowledge</a:t>
                      </a:r>
                    </a:p>
                    <a:p>
                      <a:pPr algn="ctr"/>
                      <a:r>
                        <a:rPr lang="en-US" sz="1200" b="1" baseline="0" dirty="0">
                          <a:solidFill>
                            <a:schemeClr val="bg1"/>
                          </a:solidFill>
                          <a:latin typeface="CiscoSansTT" panose="020B0503020201020303" pitchFamily="34" charset="0"/>
                          <a:cs typeface="CiscoSansTT" panose="020B0503020201020303" pitchFamily="34" charset="0"/>
                        </a:rPr>
                        <a:t>SD-WAN Black Belt Stage 1</a:t>
                      </a:r>
                    </a:p>
                  </a:txBody>
                  <a:tcPr marL="121920" marR="121920" marT="60960" marB="6096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baseline="0" dirty="0">
                          <a:solidFill>
                            <a:schemeClr val="bg1"/>
                          </a:solidFill>
                          <a:latin typeface="CiscoSansTT" panose="020B0503020201020303" pitchFamily="34" charset="0"/>
                          <a:cs typeface="CiscoSansTT" panose="020B0503020201020303" pitchFamily="34" charset="0"/>
                        </a:rPr>
                        <a:t>CCNA R&amp;S knowledge and network operations fundamentals</a:t>
                      </a:r>
                    </a:p>
                    <a:p>
                      <a:pPr marL="0" marR="0" lvl="0" indent="0" algn="ctr" defTabSz="914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baseline="0" dirty="0">
                          <a:solidFill>
                            <a:schemeClr val="bg1"/>
                          </a:solidFill>
                          <a:latin typeface="CiscoSansTT" panose="020B0503020201020303" pitchFamily="34" charset="0"/>
                          <a:cs typeface="CiscoSansTT" panose="020B0503020201020303" pitchFamily="34" charset="0"/>
                        </a:rPr>
                        <a:t>Cisco DNA Black Belt Stage 1</a:t>
                      </a:r>
                    </a:p>
                  </a:txBody>
                  <a:tcPr marL="60960" marR="60960" marT="60960" marB="6096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BB74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baseline="0" dirty="0">
                          <a:solidFill>
                            <a:schemeClr val="bg1"/>
                          </a:solidFill>
                          <a:latin typeface="CiscoSansTT" panose="020B0503020201020303" pitchFamily="34" charset="0"/>
                          <a:cs typeface="CiscoSansTT" panose="020B0503020201020303" pitchFamily="34" charset="0"/>
                        </a:rPr>
                        <a:t>CCNA R&amp;S Knowledge</a:t>
                      </a:r>
                    </a:p>
                    <a:p>
                      <a:pPr algn="ctr"/>
                      <a:r>
                        <a:rPr lang="en-US" sz="1200" b="1" baseline="0" dirty="0">
                          <a:solidFill>
                            <a:schemeClr val="bg1"/>
                          </a:solidFill>
                          <a:latin typeface="CiscoSansTT" panose="020B0503020201020303" pitchFamily="34" charset="0"/>
                          <a:cs typeface="CiscoSansTT" panose="020B0503020201020303" pitchFamily="34" charset="0"/>
                        </a:rPr>
                        <a:t>SD-WAN Black Belt Stage 1</a:t>
                      </a:r>
                    </a:p>
                  </a:txBody>
                  <a:tcPr marL="121920" marR="121920" marT="60960" marB="6096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baseline="0" dirty="0">
                          <a:solidFill>
                            <a:schemeClr val="bg1"/>
                          </a:solidFill>
                          <a:latin typeface="CiscoSansTT" panose="020B0503020201020303" pitchFamily="34" charset="0"/>
                          <a:cs typeface="CiscoSansTT" panose="020B0503020201020303" pitchFamily="34" charset="0"/>
                        </a:rPr>
                        <a:t>CCNA R&amp;S knowledge and network operations fundamentals</a:t>
                      </a:r>
                    </a:p>
                    <a:p>
                      <a:pPr marL="0" marR="0" lvl="0" indent="0" algn="ctr" defTabSz="914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baseline="0" dirty="0">
                          <a:solidFill>
                            <a:schemeClr val="bg1"/>
                          </a:solidFill>
                          <a:latin typeface="CiscoSansTT" panose="020B0503020201020303" pitchFamily="34" charset="0"/>
                          <a:cs typeface="CiscoSansTT" panose="020B0503020201020303" pitchFamily="34" charset="0"/>
                        </a:rPr>
                        <a:t>Cisco DNA Black Belt Stage 1 </a:t>
                      </a:r>
                    </a:p>
                    <a:p>
                      <a:pPr marL="0" marR="0" lvl="0" indent="0" algn="ctr" defTabSz="914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baseline="0" dirty="0">
                          <a:solidFill>
                            <a:schemeClr val="bg1"/>
                          </a:solidFill>
                          <a:latin typeface="CiscoSansTT" panose="020B0503020201020303" pitchFamily="34" charset="0"/>
                          <a:cs typeface="CiscoSansTT" panose="020B0503020201020303" pitchFamily="34" charset="0"/>
                        </a:rPr>
                        <a:t>Cisco SD-WAN Black Belt Stage 1</a:t>
                      </a:r>
                    </a:p>
                  </a:txBody>
                  <a:tcPr marL="121920" marR="121920" marT="60960" marB="6096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28089">
                <a:tc>
                  <a:txBody>
                    <a:bodyPr/>
                    <a:lstStyle/>
                    <a:p>
                      <a:pPr marL="0" marR="0" lvl="0" indent="0" algn="l" defTabSz="914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iscoSansTT" panose="020B0503020201020303" pitchFamily="34" charset="0"/>
                          <a:ea typeface="+mn-ea"/>
                          <a:cs typeface="CiscoSansTT" panose="020B0503020201020303" pitchFamily="34" charset="0"/>
                        </a:rPr>
                        <a:t>Logistics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iscoSansTT" panose="020B0503020201020303" pitchFamily="34" charset="0"/>
                          <a:ea typeface="+mn-ea"/>
                          <a:cs typeface="CiscoSansTT" panose="020B0503020201020303" pitchFamily="34" charset="0"/>
                        </a:rPr>
                        <a:t>Delivered by Learning Partner in Cisco Office or Partner Off.</a:t>
                      </a:r>
                      <a:endParaRPr kumimoji="0" lang="en-US" sz="1200" b="1" i="0" u="none" strike="sng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iscoSansTT" panose="020B0503020201020303" pitchFamily="34" charset="0"/>
                        <a:ea typeface="+mn-ea"/>
                        <a:cs typeface="CiscoSansTT" panose="020B0503020201020303" pitchFamily="34" charset="0"/>
                      </a:endParaRPr>
                    </a:p>
                  </a:txBody>
                  <a:tcPr marL="121920" marR="121920" marT="60960" marB="6096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iscoSansTT" panose="020B0503020201020303" pitchFamily="34" charset="0"/>
                          <a:ea typeface="+mn-ea"/>
                          <a:cs typeface="CiscoSansTT" panose="020B0503020201020303" pitchFamily="34" charset="0"/>
                        </a:rPr>
                        <a:t>Delivered by Learning Partner in Cisco Office or Partner Office</a:t>
                      </a:r>
                      <a:endParaRPr kumimoji="0" lang="en-US" sz="1200" b="1" i="0" u="none" strike="sng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iscoSansTT" panose="020B0503020201020303" pitchFamily="34" charset="0"/>
                        <a:ea typeface="+mn-ea"/>
                        <a:cs typeface="CiscoSansTT" panose="020B0503020201020303" pitchFamily="34" charset="0"/>
                      </a:endParaRPr>
                    </a:p>
                  </a:txBody>
                  <a:tcPr marL="121920" marR="121920" marT="60960" marB="6096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BB74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iscoSansTT" panose="020B0503020201020303" pitchFamily="34" charset="0"/>
                          <a:ea typeface="+mn-ea"/>
                          <a:cs typeface="CiscoSansTT" panose="020B0503020201020303" pitchFamily="34" charset="0"/>
                        </a:rPr>
                        <a:t>Delivered by Learning Partner in Cisco Office or Partner Office</a:t>
                      </a:r>
                      <a:endParaRPr kumimoji="0" lang="en-US" sz="1200" b="1" i="0" u="none" strike="sng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iscoSansTT" panose="020B0503020201020303" pitchFamily="34" charset="0"/>
                        <a:ea typeface="+mn-ea"/>
                        <a:cs typeface="CiscoSansTT" panose="020B0503020201020303" pitchFamily="34" charset="0"/>
                      </a:endParaRPr>
                    </a:p>
                  </a:txBody>
                  <a:tcPr marL="121920" marR="121920" marT="60960" marB="6096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iscoSansTT" panose="020B0503020201020303" pitchFamily="34" charset="0"/>
                          <a:ea typeface="+mn-ea"/>
                          <a:cs typeface="CiscoSansTT" panose="020B0503020201020303" pitchFamily="34" charset="0"/>
                        </a:rPr>
                        <a:t>Delivered by Learning Partner in Cisco Office or Partner Office</a:t>
                      </a:r>
                      <a:endParaRPr kumimoji="0" lang="en-US" sz="1200" b="1" i="0" u="none" strike="sng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iscoSansTT" panose="020B0503020201020303" pitchFamily="34" charset="0"/>
                        <a:ea typeface="+mn-ea"/>
                        <a:cs typeface="CiscoSansTT" panose="020B0503020201020303" pitchFamily="34" charset="0"/>
                      </a:endParaRPr>
                    </a:p>
                  </a:txBody>
                  <a:tcPr marL="121920" marR="121920" marT="60960" marB="6096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33600"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iscoSansTT" panose="020B0503020201020303" pitchFamily="34" charset="0"/>
                          <a:cs typeface="CiscoSansTT" panose="020B0503020201020303" pitchFamily="34" charset="0"/>
                        </a:rPr>
                        <a:t>Curriculum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195" rtl="0" eaLnBrk="1" latinLnBrk="0" hangingPunct="1"/>
                      <a:r>
                        <a:rPr lang="es-ES" sz="1200" b="1" kern="1200" dirty="0">
                          <a:solidFill>
                            <a:schemeClr val="bg1"/>
                          </a:solidFill>
                          <a:latin typeface="CiscoSansTT" panose="020B0503020201020303" pitchFamily="34" charset="0"/>
                          <a:ea typeface="+mn-ea"/>
                          <a:cs typeface="CiscoSansTT" panose="020B0503020201020303" pitchFamily="34" charset="0"/>
                        </a:rPr>
                        <a:t>• </a:t>
                      </a:r>
                      <a:r>
                        <a:rPr lang="es-ES" sz="1200" b="1" kern="1200" dirty="0" err="1">
                          <a:solidFill>
                            <a:schemeClr val="bg1"/>
                          </a:solidFill>
                          <a:latin typeface="CiscoSansTT" panose="020B0503020201020303" pitchFamily="34" charset="0"/>
                          <a:ea typeface="+mn-ea"/>
                          <a:cs typeface="CiscoSansTT" panose="020B0503020201020303" pitchFamily="34" charset="0"/>
                        </a:rPr>
                        <a:t>How</a:t>
                      </a:r>
                      <a:r>
                        <a:rPr lang="es-ES" sz="1200" b="1" kern="1200" dirty="0">
                          <a:solidFill>
                            <a:schemeClr val="bg1"/>
                          </a:solidFill>
                          <a:latin typeface="CiscoSansTT" panose="020B0503020201020303" pitchFamily="34" charset="0"/>
                          <a:ea typeface="+mn-ea"/>
                          <a:cs typeface="CiscoSansTT" panose="020B0503020201020303" pitchFamily="34" charset="0"/>
                        </a:rPr>
                        <a:t> to position </a:t>
                      </a:r>
                      <a:r>
                        <a:rPr lang="es-ES" sz="1200" b="1" kern="1200" dirty="0" err="1">
                          <a:solidFill>
                            <a:schemeClr val="bg1"/>
                          </a:solidFill>
                          <a:latin typeface="CiscoSansTT" panose="020B0503020201020303" pitchFamily="34" charset="0"/>
                          <a:ea typeface="+mn-ea"/>
                          <a:cs typeface="CiscoSansTT" panose="020B0503020201020303" pitchFamily="34" charset="0"/>
                        </a:rPr>
                        <a:t>Meraki</a:t>
                      </a:r>
                      <a:r>
                        <a:rPr lang="es-ES" sz="1200" b="1" kern="1200" dirty="0">
                          <a:solidFill>
                            <a:schemeClr val="bg1"/>
                          </a:solidFill>
                          <a:latin typeface="CiscoSansTT" panose="020B0503020201020303" pitchFamily="34" charset="0"/>
                          <a:ea typeface="+mn-ea"/>
                          <a:cs typeface="CiscoSansTT" panose="020B0503020201020303" pitchFamily="34" charset="0"/>
                        </a:rPr>
                        <a:t> SD-WAN and Cisco SD-WAN.</a:t>
                      </a:r>
                    </a:p>
                    <a:p>
                      <a:pPr marL="0" algn="ctr" defTabSz="914195" rtl="0" eaLnBrk="1" latinLnBrk="0" hangingPunct="1"/>
                      <a:r>
                        <a:rPr lang="es-ES" sz="1200" b="1" kern="1200" dirty="0">
                          <a:solidFill>
                            <a:schemeClr val="bg1"/>
                          </a:solidFill>
                          <a:latin typeface="CiscoSansTT" panose="020B0503020201020303" pitchFamily="34" charset="0"/>
                          <a:ea typeface="+mn-ea"/>
                          <a:cs typeface="CiscoSansTT" panose="020B0503020201020303" pitchFamily="34" charset="0"/>
                        </a:rPr>
                        <a:t>• SD-WAN Use cases</a:t>
                      </a:r>
                    </a:p>
                    <a:p>
                      <a:pPr marL="0" algn="ctr" defTabSz="914195" rtl="0" eaLnBrk="1" latinLnBrk="0" hangingPunct="1"/>
                      <a:r>
                        <a:rPr lang="es-ES" sz="1200" b="1" kern="1200" dirty="0">
                          <a:solidFill>
                            <a:schemeClr val="bg1"/>
                          </a:solidFill>
                          <a:latin typeface="CiscoSansTT" panose="020B0503020201020303" pitchFamily="34" charset="0"/>
                          <a:ea typeface="+mn-ea"/>
                          <a:cs typeface="CiscoSansTT" panose="020B0503020201020303" pitchFamily="34" charset="0"/>
                        </a:rPr>
                        <a:t>• Cisco SD-WAN </a:t>
                      </a:r>
                      <a:r>
                        <a:rPr lang="es-ES" sz="1200" b="1" kern="1200" dirty="0" err="1">
                          <a:solidFill>
                            <a:schemeClr val="bg1"/>
                          </a:solidFill>
                          <a:latin typeface="CiscoSansTT" panose="020B0503020201020303" pitchFamily="34" charset="0"/>
                          <a:ea typeface="+mn-ea"/>
                          <a:cs typeface="CiscoSansTT" panose="020B0503020201020303" pitchFamily="34" charset="0"/>
                        </a:rPr>
                        <a:t>licensing</a:t>
                      </a:r>
                      <a:r>
                        <a:rPr lang="es-ES" sz="1200" b="1" kern="1200" dirty="0">
                          <a:solidFill>
                            <a:schemeClr val="bg1"/>
                          </a:solidFill>
                          <a:latin typeface="CiscoSansTT" panose="020B0503020201020303" pitchFamily="34" charset="0"/>
                          <a:ea typeface="+mn-ea"/>
                          <a:cs typeface="CiscoSansTT" panose="020B0503020201020303" pitchFamily="34" charset="0"/>
                        </a:rPr>
                        <a:t> </a:t>
                      </a:r>
                      <a:r>
                        <a:rPr lang="es-ES" sz="1200" b="1" kern="1200" dirty="0" err="1">
                          <a:solidFill>
                            <a:schemeClr val="bg1"/>
                          </a:solidFill>
                          <a:latin typeface="CiscoSansTT" panose="020B0503020201020303" pitchFamily="34" charset="0"/>
                          <a:ea typeface="+mn-ea"/>
                          <a:cs typeface="CiscoSansTT" panose="020B0503020201020303" pitchFamily="34" charset="0"/>
                        </a:rPr>
                        <a:t>including</a:t>
                      </a:r>
                      <a:r>
                        <a:rPr lang="es-ES" sz="1200" b="1" kern="1200" dirty="0">
                          <a:solidFill>
                            <a:schemeClr val="bg1"/>
                          </a:solidFill>
                          <a:latin typeface="CiscoSansTT" panose="020B0503020201020303" pitchFamily="34" charset="0"/>
                          <a:ea typeface="+mn-ea"/>
                          <a:cs typeface="CiscoSansTT" panose="020B0503020201020303" pitchFamily="34" charset="0"/>
                        </a:rPr>
                        <a:t> EA.</a:t>
                      </a:r>
                    </a:p>
                    <a:p>
                      <a:pPr marL="0" algn="ctr" defTabSz="914195" rtl="0" eaLnBrk="1" latinLnBrk="0" hangingPunct="1"/>
                      <a:r>
                        <a:rPr lang="es-ES" sz="1200" b="1" kern="1200" dirty="0">
                          <a:solidFill>
                            <a:schemeClr val="bg1"/>
                          </a:solidFill>
                          <a:latin typeface="CiscoSansTT" panose="020B0503020201020303" pitchFamily="34" charset="0"/>
                          <a:ea typeface="+mn-ea"/>
                          <a:cs typeface="CiscoSansTT" panose="020B0503020201020303" pitchFamily="34" charset="0"/>
                        </a:rPr>
                        <a:t>• Prepare Cisco SD-WAN </a:t>
                      </a:r>
                      <a:r>
                        <a:rPr lang="es-ES" sz="1200" b="1" kern="1200" dirty="0" err="1">
                          <a:solidFill>
                            <a:schemeClr val="bg1"/>
                          </a:solidFill>
                          <a:latin typeface="CiscoSansTT" panose="020B0503020201020303" pitchFamily="34" charset="0"/>
                          <a:ea typeface="+mn-ea"/>
                          <a:cs typeface="CiscoSansTT" panose="020B0503020201020303" pitchFamily="34" charset="0"/>
                        </a:rPr>
                        <a:t>BoMs</a:t>
                      </a:r>
                      <a:endParaRPr lang="es-ES" sz="1200" b="1" kern="1200" dirty="0">
                        <a:solidFill>
                          <a:schemeClr val="bg1"/>
                        </a:solidFill>
                        <a:latin typeface="CiscoSansTT" panose="020B0503020201020303" pitchFamily="34" charset="0"/>
                        <a:ea typeface="+mn-ea"/>
                        <a:cs typeface="CiscoSansTT" panose="020B0503020201020303" pitchFamily="34" charset="0"/>
                      </a:endParaRPr>
                    </a:p>
                    <a:p>
                      <a:pPr marL="0" algn="ctr" defTabSz="914195" rtl="0" eaLnBrk="1" latinLnBrk="0" hangingPunct="1"/>
                      <a:r>
                        <a:rPr lang="es-ES" sz="1200" b="1" kern="1200" dirty="0">
                          <a:solidFill>
                            <a:schemeClr val="bg1"/>
                          </a:solidFill>
                          <a:latin typeface="CiscoSansTT" panose="020B0503020201020303" pitchFamily="34" charset="0"/>
                          <a:ea typeface="+mn-ea"/>
                          <a:cs typeface="CiscoSansTT" panose="020B0503020201020303" pitchFamily="34" charset="0"/>
                        </a:rPr>
                        <a:t>• </a:t>
                      </a:r>
                      <a:r>
                        <a:rPr lang="es-ES" sz="1200" b="1" kern="1200" dirty="0" err="1">
                          <a:solidFill>
                            <a:schemeClr val="bg1"/>
                          </a:solidFill>
                          <a:latin typeface="CiscoSansTT" panose="020B0503020201020303" pitchFamily="34" charset="0"/>
                          <a:ea typeface="+mn-ea"/>
                          <a:cs typeface="CiscoSansTT" panose="020B0503020201020303" pitchFamily="34" charset="0"/>
                        </a:rPr>
                        <a:t>Differentiate</a:t>
                      </a:r>
                      <a:r>
                        <a:rPr lang="es-ES" sz="1200" b="1" kern="1200" dirty="0">
                          <a:solidFill>
                            <a:schemeClr val="bg1"/>
                          </a:solidFill>
                          <a:latin typeface="CiscoSansTT" panose="020B0503020201020303" pitchFamily="34" charset="0"/>
                          <a:ea typeface="+mn-ea"/>
                          <a:cs typeface="CiscoSansTT" panose="020B0503020201020303" pitchFamily="34" charset="0"/>
                        </a:rPr>
                        <a:t> Cisco SD-WAN </a:t>
                      </a:r>
                      <a:r>
                        <a:rPr lang="es-ES" sz="1200" b="1" kern="1200" dirty="0" err="1">
                          <a:solidFill>
                            <a:schemeClr val="bg1"/>
                          </a:solidFill>
                          <a:latin typeface="CiscoSansTT" panose="020B0503020201020303" pitchFamily="34" charset="0"/>
                          <a:ea typeface="+mn-ea"/>
                          <a:cs typeface="CiscoSansTT" panose="020B0503020201020303" pitchFamily="34" charset="0"/>
                        </a:rPr>
                        <a:t>solution</a:t>
                      </a:r>
                      <a:r>
                        <a:rPr lang="es-ES" sz="1200" b="1" kern="1200" dirty="0">
                          <a:solidFill>
                            <a:schemeClr val="bg1"/>
                          </a:solidFill>
                          <a:latin typeface="CiscoSansTT" panose="020B0503020201020303" pitchFamily="34" charset="0"/>
                          <a:ea typeface="+mn-ea"/>
                          <a:cs typeface="CiscoSansTT" panose="020B0503020201020303" pitchFamily="34" charset="0"/>
                        </a:rPr>
                        <a:t> </a:t>
                      </a:r>
                      <a:r>
                        <a:rPr lang="es-ES" sz="1200" b="1" kern="1200" dirty="0" err="1">
                          <a:solidFill>
                            <a:schemeClr val="bg1"/>
                          </a:solidFill>
                          <a:latin typeface="CiscoSansTT" panose="020B0503020201020303" pitchFamily="34" charset="0"/>
                          <a:ea typeface="+mn-ea"/>
                          <a:cs typeface="CiscoSansTT" panose="020B0503020201020303" pitchFamily="34" charset="0"/>
                        </a:rPr>
                        <a:t>from</a:t>
                      </a:r>
                      <a:r>
                        <a:rPr lang="es-ES" sz="1200" b="1" kern="1200" dirty="0">
                          <a:solidFill>
                            <a:schemeClr val="bg1"/>
                          </a:solidFill>
                          <a:latin typeface="CiscoSansTT" panose="020B0503020201020303" pitchFamily="34" charset="0"/>
                          <a:ea typeface="+mn-ea"/>
                          <a:cs typeface="CiscoSansTT" panose="020B0503020201020303" pitchFamily="34" charset="0"/>
                        </a:rPr>
                        <a:t> </a:t>
                      </a:r>
                      <a:r>
                        <a:rPr lang="es-ES" sz="1200" b="1" kern="1200" dirty="0" err="1">
                          <a:solidFill>
                            <a:schemeClr val="bg1"/>
                          </a:solidFill>
                          <a:latin typeface="CiscoSansTT" panose="020B0503020201020303" pitchFamily="34" charset="0"/>
                          <a:ea typeface="+mn-ea"/>
                          <a:cs typeface="CiscoSansTT" panose="020B0503020201020303" pitchFamily="34" charset="0"/>
                        </a:rPr>
                        <a:t>the</a:t>
                      </a:r>
                      <a:r>
                        <a:rPr lang="es-ES" sz="1200" b="1" kern="1200" dirty="0">
                          <a:solidFill>
                            <a:schemeClr val="bg1"/>
                          </a:solidFill>
                          <a:latin typeface="CiscoSansTT" panose="020B0503020201020303" pitchFamily="34" charset="0"/>
                          <a:ea typeface="+mn-ea"/>
                          <a:cs typeface="CiscoSansTT" panose="020B0503020201020303" pitchFamily="34" charset="0"/>
                        </a:rPr>
                        <a:t> </a:t>
                      </a:r>
                      <a:r>
                        <a:rPr lang="es-ES" sz="1200" b="1" kern="1200" dirty="0" err="1">
                          <a:solidFill>
                            <a:schemeClr val="bg1"/>
                          </a:solidFill>
                          <a:latin typeface="CiscoSansTT" panose="020B0503020201020303" pitchFamily="34" charset="0"/>
                          <a:ea typeface="+mn-ea"/>
                          <a:cs typeface="CiscoSansTT" panose="020B0503020201020303" pitchFamily="34" charset="0"/>
                        </a:rPr>
                        <a:t>competition</a:t>
                      </a:r>
                      <a:endParaRPr lang="es-ES" sz="1200" b="1" kern="1200" dirty="0">
                        <a:solidFill>
                          <a:schemeClr val="bg1"/>
                        </a:solidFill>
                        <a:latin typeface="CiscoSansTT" panose="020B0503020201020303" pitchFamily="34" charset="0"/>
                        <a:ea typeface="+mn-ea"/>
                        <a:cs typeface="CiscoSansTT" panose="020B0503020201020303" pitchFamily="34" charset="0"/>
                      </a:endParaRPr>
                    </a:p>
                    <a:p>
                      <a:pPr marL="0" marR="0" lvl="0" indent="0" algn="ctr" defTabSz="685766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1" i="0" u="sng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CiscoSansTT" panose="020B0503020201020303" pitchFamily="34" charset="0"/>
                        <a:cs typeface="CiscoSansTT" panose="020B0503020201020303" pitchFamily="34" charset="0"/>
                      </a:endParaRPr>
                    </a:p>
                    <a:p>
                      <a:pPr marL="0" marR="0" lvl="0" indent="0" algn="ctr" defTabSz="685766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1" i="0" u="sng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CiscoSansTT" panose="020B0503020201020303" pitchFamily="34" charset="0"/>
                        <a:cs typeface="CiscoSansTT" panose="020B0503020201020303" pitchFamily="34" charset="0"/>
                      </a:endParaRPr>
                    </a:p>
                    <a:p>
                      <a:pPr marL="0" marR="0" lvl="0" indent="0" algn="ctr" defTabSz="685766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CiscoSansTT" panose="020B0503020201020303" pitchFamily="34" charset="0"/>
                        <a:cs typeface="CiscoSansTT" panose="020B0503020201020303" pitchFamily="34" charset="0"/>
                      </a:endParaRPr>
                    </a:p>
                  </a:txBody>
                  <a:tcPr marL="121920" marR="121920" marT="60960" marB="6096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195" rtl="0" eaLnBrk="1" latinLnBrk="0" hangingPunct="1"/>
                      <a:r>
                        <a:rPr lang="es-ES" sz="1200" b="1" kern="1200" dirty="0">
                          <a:solidFill>
                            <a:schemeClr val="bg1"/>
                          </a:solidFill>
                          <a:latin typeface="CiscoSansTT" panose="020B0503020201020303" pitchFamily="34" charset="0"/>
                          <a:ea typeface="+mn-ea"/>
                          <a:cs typeface="CiscoSansTT" panose="020B0503020201020303" pitchFamily="34" charset="0"/>
                        </a:rPr>
                        <a:t>• Cisco DNA </a:t>
                      </a:r>
                      <a:r>
                        <a:rPr lang="es-ES" sz="1200" b="1" kern="1200" dirty="0" err="1">
                          <a:solidFill>
                            <a:schemeClr val="bg1"/>
                          </a:solidFill>
                          <a:latin typeface="CiscoSansTT" panose="020B0503020201020303" pitchFamily="34" charset="0"/>
                          <a:ea typeface="+mn-ea"/>
                          <a:cs typeface="CiscoSansTT" panose="020B0503020201020303" pitchFamily="34" charset="0"/>
                        </a:rPr>
                        <a:t>Automation</a:t>
                      </a:r>
                      <a:r>
                        <a:rPr lang="es-ES" sz="1200" b="1" kern="1200" dirty="0">
                          <a:solidFill>
                            <a:schemeClr val="bg1"/>
                          </a:solidFill>
                          <a:latin typeface="CiscoSansTT" panose="020B0503020201020303" pitchFamily="34" charset="0"/>
                          <a:ea typeface="+mn-ea"/>
                          <a:cs typeface="CiscoSansTT" panose="020B0503020201020303" pitchFamily="34" charset="0"/>
                        </a:rPr>
                        <a:t> </a:t>
                      </a:r>
                      <a:r>
                        <a:rPr lang="es-ES" sz="1200" b="1" kern="1200" dirty="0" err="1">
                          <a:solidFill>
                            <a:schemeClr val="bg1"/>
                          </a:solidFill>
                          <a:latin typeface="CiscoSansTT" panose="020B0503020201020303" pitchFamily="34" charset="0"/>
                          <a:ea typeface="+mn-ea"/>
                          <a:cs typeface="CiscoSansTT" panose="020B0503020201020303" pitchFamily="34" charset="0"/>
                        </a:rPr>
                        <a:t>features</a:t>
                      </a:r>
                      <a:r>
                        <a:rPr lang="es-ES" sz="1200" b="1" kern="1200" dirty="0">
                          <a:solidFill>
                            <a:schemeClr val="bg1"/>
                          </a:solidFill>
                          <a:latin typeface="CiscoSansTT" panose="020B0503020201020303" pitchFamily="34" charset="0"/>
                          <a:ea typeface="+mn-ea"/>
                          <a:cs typeface="CiscoSansTT" panose="020B0503020201020303" pitchFamily="34" charset="0"/>
                        </a:rPr>
                        <a:t> </a:t>
                      </a:r>
                    </a:p>
                    <a:p>
                      <a:pPr marL="0" algn="ctr" defTabSz="914195" rtl="0" eaLnBrk="1" latinLnBrk="0" hangingPunct="1"/>
                      <a:r>
                        <a:rPr lang="es-ES" sz="1200" b="1" kern="1200" dirty="0">
                          <a:solidFill>
                            <a:schemeClr val="bg1"/>
                          </a:solidFill>
                          <a:latin typeface="CiscoSansTT" panose="020B0503020201020303" pitchFamily="34" charset="0"/>
                          <a:ea typeface="+mn-ea"/>
                          <a:cs typeface="CiscoSansTT" panose="020B0503020201020303" pitchFamily="34" charset="0"/>
                        </a:rPr>
                        <a:t>• Cisco DNA </a:t>
                      </a:r>
                      <a:r>
                        <a:rPr lang="es-ES" sz="1200" b="1" kern="1200" dirty="0" err="1">
                          <a:solidFill>
                            <a:schemeClr val="bg1"/>
                          </a:solidFill>
                          <a:latin typeface="CiscoSansTT" panose="020B0503020201020303" pitchFamily="34" charset="0"/>
                          <a:ea typeface="+mn-ea"/>
                          <a:cs typeface="CiscoSansTT" panose="020B0503020201020303" pitchFamily="34" charset="0"/>
                        </a:rPr>
                        <a:t>Assurance</a:t>
                      </a:r>
                      <a:r>
                        <a:rPr lang="es-ES" sz="1200" b="1" kern="1200" dirty="0">
                          <a:solidFill>
                            <a:schemeClr val="bg1"/>
                          </a:solidFill>
                          <a:latin typeface="CiscoSansTT" panose="020B0503020201020303" pitchFamily="34" charset="0"/>
                          <a:ea typeface="+mn-ea"/>
                          <a:cs typeface="CiscoSansTT" panose="020B0503020201020303" pitchFamily="34" charset="0"/>
                        </a:rPr>
                        <a:t> </a:t>
                      </a:r>
                      <a:r>
                        <a:rPr lang="es-ES" sz="1200" b="1" kern="1200" dirty="0" err="1">
                          <a:solidFill>
                            <a:schemeClr val="bg1"/>
                          </a:solidFill>
                          <a:latin typeface="CiscoSansTT" panose="020B0503020201020303" pitchFamily="34" charset="0"/>
                          <a:ea typeface="+mn-ea"/>
                          <a:cs typeface="CiscoSansTT" panose="020B0503020201020303" pitchFamily="34" charset="0"/>
                        </a:rPr>
                        <a:t>features</a:t>
                      </a:r>
                      <a:endParaRPr lang="es-ES" sz="1200" b="1" kern="1200" dirty="0">
                        <a:solidFill>
                          <a:schemeClr val="bg1"/>
                        </a:solidFill>
                        <a:latin typeface="CiscoSansTT" panose="020B0503020201020303" pitchFamily="34" charset="0"/>
                        <a:ea typeface="+mn-ea"/>
                        <a:cs typeface="CiscoSansTT" panose="020B0503020201020303" pitchFamily="34" charset="0"/>
                      </a:endParaRPr>
                    </a:p>
                    <a:p>
                      <a:pPr marL="0" algn="ctr" defTabSz="914195" rtl="0" eaLnBrk="1" latinLnBrk="0" hangingPunct="1"/>
                      <a:r>
                        <a:rPr lang="es-ES" sz="1200" b="1" kern="1200" dirty="0">
                          <a:solidFill>
                            <a:schemeClr val="bg1"/>
                          </a:solidFill>
                          <a:latin typeface="CiscoSansTT" panose="020B0503020201020303" pitchFamily="34" charset="0"/>
                          <a:ea typeface="+mn-ea"/>
                          <a:cs typeface="CiscoSansTT" panose="020B0503020201020303" pitchFamily="34" charset="0"/>
                        </a:rPr>
                        <a:t>• Cisco DNA </a:t>
                      </a:r>
                      <a:r>
                        <a:rPr lang="es-ES" sz="1200" b="1" kern="1200" dirty="0" err="1">
                          <a:solidFill>
                            <a:schemeClr val="bg1"/>
                          </a:solidFill>
                          <a:latin typeface="CiscoSansTT" panose="020B0503020201020303" pitchFamily="34" charset="0"/>
                          <a:ea typeface="+mn-ea"/>
                          <a:cs typeface="CiscoSansTT" panose="020B0503020201020303" pitchFamily="34" charset="0"/>
                        </a:rPr>
                        <a:t>Platform</a:t>
                      </a:r>
                      <a:r>
                        <a:rPr lang="es-ES" sz="1200" b="1" kern="1200" dirty="0">
                          <a:solidFill>
                            <a:schemeClr val="bg1"/>
                          </a:solidFill>
                          <a:latin typeface="CiscoSansTT" panose="020B0503020201020303" pitchFamily="34" charset="0"/>
                          <a:ea typeface="+mn-ea"/>
                          <a:cs typeface="CiscoSansTT" panose="020B0503020201020303" pitchFamily="34" charset="0"/>
                        </a:rPr>
                        <a:t> and </a:t>
                      </a:r>
                      <a:r>
                        <a:rPr lang="es-ES" sz="1200" b="1" kern="1200" dirty="0" err="1">
                          <a:solidFill>
                            <a:schemeClr val="bg1"/>
                          </a:solidFill>
                          <a:latin typeface="CiscoSansTT" panose="020B0503020201020303" pitchFamily="34" charset="0"/>
                          <a:ea typeface="+mn-ea"/>
                          <a:cs typeface="CiscoSansTT" panose="020B0503020201020303" pitchFamily="34" charset="0"/>
                        </a:rPr>
                        <a:t>Integrations</a:t>
                      </a:r>
                      <a:endParaRPr lang="es-ES" sz="1200" b="1" kern="1200" dirty="0">
                        <a:solidFill>
                          <a:schemeClr val="bg1"/>
                        </a:solidFill>
                        <a:latin typeface="CiscoSansTT" panose="020B0503020201020303" pitchFamily="34" charset="0"/>
                        <a:ea typeface="+mn-ea"/>
                        <a:cs typeface="CiscoSansTT" panose="020B0503020201020303" pitchFamily="34" charset="0"/>
                      </a:endParaRPr>
                    </a:p>
                    <a:p>
                      <a:pPr marL="0" algn="ctr" defTabSz="914195" rtl="0" eaLnBrk="1" latinLnBrk="0" hangingPunct="1"/>
                      <a:r>
                        <a:rPr lang="es-ES" sz="1200" b="1" kern="1200" dirty="0">
                          <a:solidFill>
                            <a:schemeClr val="bg1"/>
                          </a:solidFill>
                          <a:latin typeface="CiscoSansTT" panose="020B0503020201020303" pitchFamily="34" charset="0"/>
                          <a:ea typeface="+mn-ea"/>
                          <a:cs typeface="CiscoSansTT" panose="020B0503020201020303" pitchFamily="34" charset="0"/>
                        </a:rPr>
                        <a:t>• Cisco DNA </a:t>
                      </a:r>
                      <a:r>
                        <a:rPr lang="es-ES" sz="1200" b="1" kern="1200" dirty="0" err="1">
                          <a:solidFill>
                            <a:schemeClr val="bg1"/>
                          </a:solidFill>
                          <a:latin typeface="CiscoSansTT" panose="020B0503020201020303" pitchFamily="34" charset="0"/>
                          <a:ea typeface="+mn-ea"/>
                          <a:cs typeface="CiscoSansTT" panose="020B0503020201020303" pitchFamily="34" charset="0"/>
                        </a:rPr>
                        <a:t>Supported</a:t>
                      </a:r>
                      <a:r>
                        <a:rPr lang="es-ES" sz="1200" b="1" kern="1200" dirty="0">
                          <a:solidFill>
                            <a:schemeClr val="bg1"/>
                          </a:solidFill>
                          <a:latin typeface="CiscoSansTT" panose="020B0503020201020303" pitchFamily="34" charset="0"/>
                          <a:ea typeface="+mn-ea"/>
                          <a:cs typeface="CiscoSansTT" panose="020B0503020201020303" pitchFamily="34" charset="0"/>
                        </a:rPr>
                        <a:t> </a:t>
                      </a:r>
                      <a:r>
                        <a:rPr lang="es-ES" sz="1200" b="1" kern="1200" dirty="0" err="1">
                          <a:solidFill>
                            <a:schemeClr val="bg1"/>
                          </a:solidFill>
                          <a:latin typeface="CiscoSansTT" panose="020B0503020201020303" pitchFamily="34" charset="0"/>
                          <a:ea typeface="+mn-ea"/>
                          <a:cs typeface="CiscoSansTT" panose="020B0503020201020303" pitchFamily="34" charset="0"/>
                        </a:rPr>
                        <a:t>Platforms</a:t>
                      </a:r>
                      <a:endParaRPr lang="es-ES" sz="1200" b="1" kern="1200" dirty="0">
                        <a:solidFill>
                          <a:schemeClr val="bg1"/>
                        </a:solidFill>
                        <a:latin typeface="CiscoSansTT" panose="020B0503020201020303" pitchFamily="34" charset="0"/>
                        <a:ea typeface="+mn-ea"/>
                        <a:cs typeface="CiscoSansTT" panose="020B0503020201020303" pitchFamily="34" charset="0"/>
                      </a:endParaRPr>
                    </a:p>
                    <a:p>
                      <a:pPr marL="0" algn="ctr" defTabSz="914195" rtl="0" eaLnBrk="1" latinLnBrk="0" hangingPunct="1"/>
                      <a:r>
                        <a:rPr lang="es-ES" sz="1200" b="1" kern="1200" dirty="0">
                          <a:solidFill>
                            <a:schemeClr val="bg1"/>
                          </a:solidFill>
                          <a:latin typeface="CiscoSansTT" panose="020B0503020201020303" pitchFamily="34" charset="0"/>
                          <a:ea typeface="+mn-ea"/>
                          <a:cs typeface="CiscoSansTT" panose="020B0503020201020303" pitchFamily="34" charset="0"/>
                        </a:rPr>
                        <a:t>• Cisco DNA </a:t>
                      </a:r>
                      <a:r>
                        <a:rPr lang="es-ES" sz="1200" b="1" kern="1200" dirty="0" err="1">
                          <a:solidFill>
                            <a:schemeClr val="bg1"/>
                          </a:solidFill>
                          <a:latin typeface="CiscoSansTT" panose="020B0503020201020303" pitchFamily="34" charset="0"/>
                          <a:ea typeface="+mn-ea"/>
                          <a:cs typeface="CiscoSansTT" panose="020B0503020201020303" pitchFamily="34" charset="0"/>
                        </a:rPr>
                        <a:t>System</a:t>
                      </a:r>
                      <a:r>
                        <a:rPr lang="es-ES" sz="1200" b="1" kern="1200" dirty="0">
                          <a:solidFill>
                            <a:schemeClr val="bg1"/>
                          </a:solidFill>
                          <a:latin typeface="CiscoSansTT" panose="020B0503020201020303" pitchFamily="34" charset="0"/>
                          <a:ea typeface="+mn-ea"/>
                          <a:cs typeface="CiscoSansTT" panose="020B0503020201020303" pitchFamily="34" charset="0"/>
                        </a:rPr>
                        <a:t> </a:t>
                      </a:r>
                      <a:r>
                        <a:rPr lang="es-ES" sz="1200" b="1" kern="1200" dirty="0" err="1">
                          <a:solidFill>
                            <a:schemeClr val="bg1"/>
                          </a:solidFill>
                          <a:latin typeface="CiscoSansTT" panose="020B0503020201020303" pitchFamily="34" charset="0"/>
                          <a:ea typeface="+mn-ea"/>
                          <a:cs typeface="CiscoSansTT" panose="020B0503020201020303" pitchFamily="34" charset="0"/>
                        </a:rPr>
                        <a:t>Specifics</a:t>
                      </a:r>
                      <a:r>
                        <a:rPr lang="es-ES" sz="1200" b="1" kern="1200" dirty="0">
                          <a:solidFill>
                            <a:schemeClr val="bg1"/>
                          </a:solidFill>
                          <a:latin typeface="CiscoSansTT" panose="020B0503020201020303" pitchFamily="34" charset="0"/>
                          <a:ea typeface="+mn-ea"/>
                          <a:cs typeface="CiscoSansTT" panose="020B0503020201020303" pitchFamily="34" charset="0"/>
                        </a:rPr>
                        <a:t> (High </a:t>
                      </a:r>
                      <a:r>
                        <a:rPr lang="es-ES" sz="1200" b="1" kern="1200" dirty="0" err="1">
                          <a:solidFill>
                            <a:schemeClr val="bg1"/>
                          </a:solidFill>
                          <a:latin typeface="CiscoSansTT" panose="020B0503020201020303" pitchFamily="34" charset="0"/>
                          <a:ea typeface="+mn-ea"/>
                          <a:cs typeface="CiscoSansTT" panose="020B0503020201020303" pitchFamily="34" charset="0"/>
                        </a:rPr>
                        <a:t>Availability</a:t>
                      </a:r>
                      <a:r>
                        <a:rPr lang="es-ES" sz="1200" b="1" kern="1200" dirty="0">
                          <a:solidFill>
                            <a:schemeClr val="bg1"/>
                          </a:solidFill>
                          <a:latin typeface="CiscoSansTT" panose="020B0503020201020303" pitchFamily="34" charset="0"/>
                          <a:ea typeface="+mn-ea"/>
                          <a:cs typeface="CiscoSansTT" panose="020B0503020201020303" pitchFamily="34" charset="0"/>
                        </a:rPr>
                        <a:t>, </a:t>
                      </a:r>
                      <a:r>
                        <a:rPr lang="es-ES" sz="1200" b="1" kern="1200" dirty="0" err="1">
                          <a:solidFill>
                            <a:schemeClr val="bg1"/>
                          </a:solidFill>
                          <a:latin typeface="CiscoSansTT" panose="020B0503020201020303" pitchFamily="34" charset="0"/>
                          <a:ea typeface="+mn-ea"/>
                          <a:cs typeface="CiscoSansTT" panose="020B0503020201020303" pitchFamily="34" charset="0"/>
                        </a:rPr>
                        <a:t>Disaster</a:t>
                      </a:r>
                      <a:r>
                        <a:rPr lang="es-ES" sz="1200" b="1" kern="1200" dirty="0">
                          <a:solidFill>
                            <a:schemeClr val="bg1"/>
                          </a:solidFill>
                          <a:latin typeface="CiscoSansTT" panose="020B0503020201020303" pitchFamily="34" charset="0"/>
                          <a:ea typeface="+mn-ea"/>
                          <a:cs typeface="CiscoSansTT" panose="020B0503020201020303" pitchFamily="34" charset="0"/>
                        </a:rPr>
                        <a:t> </a:t>
                      </a:r>
                      <a:r>
                        <a:rPr lang="es-ES" sz="1200" b="1" kern="1200" dirty="0" err="1">
                          <a:solidFill>
                            <a:schemeClr val="bg1"/>
                          </a:solidFill>
                          <a:latin typeface="CiscoSansTT" panose="020B0503020201020303" pitchFamily="34" charset="0"/>
                          <a:ea typeface="+mn-ea"/>
                          <a:cs typeface="CiscoSansTT" panose="020B0503020201020303" pitchFamily="34" charset="0"/>
                        </a:rPr>
                        <a:t>Recovery</a:t>
                      </a:r>
                      <a:r>
                        <a:rPr lang="es-ES" sz="1200" b="1" kern="1200" dirty="0">
                          <a:solidFill>
                            <a:schemeClr val="bg1"/>
                          </a:solidFill>
                          <a:latin typeface="CiscoSansTT" panose="020B0503020201020303" pitchFamily="34" charset="0"/>
                          <a:ea typeface="+mn-ea"/>
                          <a:cs typeface="CiscoSansTT" panose="020B0503020201020303" pitchFamily="34" charset="0"/>
                        </a:rPr>
                        <a:t>, ...)</a:t>
                      </a:r>
                    </a:p>
                    <a:p>
                      <a:pPr marL="0" algn="ctr" defTabSz="914195" rtl="0" eaLnBrk="1" latinLnBrk="0" hangingPunct="1"/>
                      <a:r>
                        <a:rPr lang="es-ES" sz="1200" b="1" kern="1200" dirty="0">
                          <a:solidFill>
                            <a:schemeClr val="bg1"/>
                          </a:solidFill>
                          <a:latin typeface="CiscoSansTT" panose="020B0503020201020303" pitchFamily="34" charset="0"/>
                          <a:ea typeface="+mn-ea"/>
                          <a:cs typeface="CiscoSansTT" panose="020B0503020201020303" pitchFamily="34" charset="0"/>
                        </a:rPr>
                        <a:t>• Cisco DNA </a:t>
                      </a:r>
                      <a:r>
                        <a:rPr lang="es-ES" sz="1200" b="1" kern="1200" dirty="0" err="1">
                          <a:solidFill>
                            <a:schemeClr val="bg1"/>
                          </a:solidFill>
                          <a:latin typeface="CiscoSansTT" panose="020B0503020201020303" pitchFamily="34" charset="0"/>
                          <a:ea typeface="+mn-ea"/>
                          <a:cs typeface="CiscoSansTT" panose="020B0503020201020303" pitchFamily="34" charset="0"/>
                        </a:rPr>
                        <a:t>Licensing</a:t>
                      </a:r>
                      <a:endParaRPr kumimoji="0" lang="en-US" sz="12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CiscoSansTT" panose="020B0503020201020303" pitchFamily="34" charset="0"/>
                        <a:cs typeface="CiscoSansTT" panose="020B0503020201020303" pitchFamily="34" charset="0"/>
                      </a:endParaRPr>
                    </a:p>
                  </a:txBody>
                  <a:tcPr marL="121920" marR="121920" marT="60960" marB="6096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BB74C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685766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1200" b="1" kern="0" dirty="0">
                          <a:solidFill>
                            <a:prstClr val="white"/>
                          </a:solidFill>
                          <a:latin typeface="CiscoSansTT" panose="020B0503020201020303" pitchFamily="34" charset="0"/>
                          <a:cs typeface="CiscoSansTT" panose="020B0503020201020303" pitchFamily="34" charset="0"/>
                        </a:rPr>
                        <a:t>Cisco SD-WAN Overview</a:t>
                      </a:r>
                    </a:p>
                    <a:p>
                      <a:pPr marL="0" algn="ctr" defTabSz="914195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1200" b="1" kern="0" dirty="0">
                          <a:solidFill>
                            <a:prstClr val="white"/>
                          </a:solidFill>
                          <a:latin typeface="CiscoSansTT" panose="020B0503020201020303" pitchFamily="34" charset="0"/>
                          <a:cs typeface="CiscoSansTT" panose="020B0503020201020303" pitchFamily="34" charset="0"/>
                        </a:rPr>
                        <a:t>Cisco SD-WAN Solution Arch</a:t>
                      </a:r>
                      <a:endParaRPr lang="en-US" sz="1200" b="1" kern="1200" dirty="0">
                        <a:solidFill>
                          <a:schemeClr val="bg1"/>
                        </a:solidFill>
                        <a:latin typeface="CiscoSansTT" panose="020B0503020201020303" pitchFamily="34" charset="0"/>
                        <a:ea typeface="+mn-ea"/>
                        <a:cs typeface="CiscoSansTT" panose="020B0503020201020303" pitchFamily="34" charset="0"/>
                      </a:endParaRPr>
                    </a:p>
                    <a:p>
                      <a:pPr marL="0" algn="ctr" defTabSz="914195" rtl="0" eaLnBrk="1" latinLnBrk="0" hangingPunct="1"/>
                      <a:r>
                        <a:rPr lang="es-ES" sz="1200" b="1" kern="1200" dirty="0" err="1">
                          <a:solidFill>
                            <a:schemeClr val="bg1"/>
                          </a:solidFill>
                          <a:latin typeface="CiscoSansTT" panose="020B0503020201020303" pitchFamily="34" charset="0"/>
                          <a:ea typeface="+mn-ea"/>
                          <a:cs typeface="CiscoSansTT" panose="020B0503020201020303" pitchFamily="34" charset="0"/>
                        </a:rPr>
                        <a:t>Controller</a:t>
                      </a:r>
                      <a:r>
                        <a:rPr lang="es-ES" sz="1200" b="1" kern="1200" dirty="0">
                          <a:solidFill>
                            <a:schemeClr val="bg1"/>
                          </a:solidFill>
                          <a:latin typeface="CiscoSansTT" panose="020B0503020201020303" pitchFamily="34" charset="0"/>
                          <a:ea typeface="+mn-ea"/>
                          <a:cs typeface="CiscoSansTT" panose="020B0503020201020303" pitchFamily="34" charset="0"/>
                        </a:rPr>
                        <a:t> </a:t>
                      </a:r>
                      <a:r>
                        <a:rPr lang="es-ES" sz="1200" b="1" kern="1200" dirty="0" err="1">
                          <a:solidFill>
                            <a:schemeClr val="bg1"/>
                          </a:solidFill>
                          <a:latin typeface="CiscoSansTT" panose="020B0503020201020303" pitchFamily="34" charset="0"/>
                          <a:ea typeface="+mn-ea"/>
                          <a:cs typeface="CiscoSansTT" panose="020B0503020201020303" pitchFamily="34" charset="0"/>
                        </a:rPr>
                        <a:t>Deployment</a:t>
                      </a:r>
                      <a:r>
                        <a:rPr lang="es-ES" sz="1200" b="1" kern="1200" dirty="0">
                          <a:solidFill>
                            <a:schemeClr val="bg1"/>
                          </a:solidFill>
                          <a:latin typeface="CiscoSansTT" panose="020B0503020201020303" pitchFamily="34" charset="0"/>
                          <a:ea typeface="+mn-ea"/>
                          <a:cs typeface="CiscoSansTT" panose="020B0503020201020303" pitchFamily="34" charset="0"/>
                        </a:rPr>
                        <a:t> </a:t>
                      </a:r>
                      <a:r>
                        <a:rPr lang="es-ES" sz="1200" b="1" kern="1200" dirty="0" err="1">
                          <a:solidFill>
                            <a:schemeClr val="bg1"/>
                          </a:solidFill>
                          <a:latin typeface="CiscoSansTT" panose="020B0503020201020303" pitchFamily="34" charset="0"/>
                          <a:ea typeface="+mn-ea"/>
                          <a:cs typeface="CiscoSansTT" panose="020B0503020201020303" pitchFamily="34" charset="0"/>
                        </a:rPr>
                        <a:t>Options</a:t>
                      </a:r>
                      <a:r>
                        <a:rPr lang="es-ES" sz="1200" b="1" kern="1200" dirty="0">
                          <a:solidFill>
                            <a:schemeClr val="bg1"/>
                          </a:solidFill>
                          <a:latin typeface="CiscoSansTT" panose="020B0503020201020303" pitchFamily="34" charset="0"/>
                          <a:ea typeface="+mn-ea"/>
                          <a:cs typeface="CiscoSansTT" panose="020B0503020201020303" pitchFamily="34" charset="0"/>
                        </a:rPr>
                        <a:t> Data </a:t>
                      </a:r>
                      <a:r>
                        <a:rPr lang="es-ES" sz="1200" b="1" kern="1200" dirty="0" err="1">
                          <a:solidFill>
                            <a:schemeClr val="bg1"/>
                          </a:solidFill>
                          <a:latin typeface="CiscoSansTT" panose="020B0503020201020303" pitchFamily="34" charset="0"/>
                          <a:ea typeface="+mn-ea"/>
                          <a:cs typeface="CiscoSansTT" panose="020B0503020201020303" pitchFamily="34" charset="0"/>
                        </a:rPr>
                        <a:t>Plane</a:t>
                      </a:r>
                      <a:r>
                        <a:rPr lang="es-ES" sz="1200" b="1" kern="1200" dirty="0">
                          <a:solidFill>
                            <a:schemeClr val="bg1"/>
                          </a:solidFill>
                          <a:latin typeface="CiscoSansTT" panose="020B0503020201020303" pitchFamily="34" charset="0"/>
                          <a:ea typeface="+mn-ea"/>
                          <a:cs typeface="CiscoSansTT" panose="020B0503020201020303" pitchFamily="34" charset="0"/>
                        </a:rPr>
                        <a:t> </a:t>
                      </a:r>
                      <a:r>
                        <a:rPr lang="es-ES" sz="1200" b="1" kern="1200" dirty="0" err="1">
                          <a:solidFill>
                            <a:schemeClr val="bg1"/>
                          </a:solidFill>
                          <a:latin typeface="CiscoSansTT" panose="020B0503020201020303" pitchFamily="34" charset="0"/>
                          <a:ea typeface="+mn-ea"/>
                          <a:cs typeface="CiscoSansTT" panose="020B0503020201020303" pitchFamily="34" charset="0"/>
                        </a:rPr>
                        <a:t>Bring</a:t>
                      </a:r>
                      <a:r>
                        <a:rPr lang="es-ES" sz="1200" b="1" kern="1200" dirty="0">
                          <a:solidFill>
                            <a:schemeClr val="bg1"/>
                          </a:solidFill>
                          <a:latin typeface="CiscoSansTT" panose="020B0503020201020303" pitchFamily="34" charset="0"/>
                          <a:ea typeface="+mn-ea"/>
                          <a:cs typeface="CiscoSansTT" panose="020B0503020201020303" pitchFamily="34" charset="0"/>
                        </a:rPr>
                        <a:t>-up</a:t>
                      </a:r>
                    </a:p>
                    <a:p>
                      <a:pPr marL="0" algn="ctr" defTabSz="914195" rtl="0" eaLnBrk="1" latinLnBrk="0" hangingPunct="1"/>
                      <a:r>
                        <a:rPr lang="es-ES" sz="1200" b="1" kern="1200" dirty="0" err="1">
                          <a:solidFill>
                            <a:schemeClr val="bg1"/>
                          </a:solidFill>
                          <a:latin typeface="CiscoSansTT" panose="020B0503020201020303" pitchFamily="34" charset="0"/>
                          <a:ea typeface="+mn-ea"/>
                          <a:cs typeface="CiscoSansTT" panose="020B0503020201020303" pitchFamily="34" charset="0"/>
                        </a:rPr>
                        <a:t>Configuration</a:t>
                      </a:r>
                      <a:r>
                        <a:rPr lang="es-ES" sz="1200" b="1" kern="1200" dirty="0">
                          <a:solidFill>
                            <a:schemeClr val="bg1"/>
                          </a:solidFill>
                          <a:latin typeface="CiscoSansTT" panose="020B0503020201020303" pitchFamily="34" charset="0"/>
                          <a:ea typeface="+mn-ea"/>
                          <a:cs typeface="CiscoSansTT" panose="020B0503020201020303" pitchFamily="34" charset="0"/>
                        </a:rPr>
                        <a:t> </a:t>
                      </a:r>
                      <a:r>
                        <a:rPr lang="es-ES" sz="1200" b="1" kern="1200" dirty="0" err="1">
                          <a:solidFill>
                            <a:schemeClr val="bg1"/>
                          </a:solidFill>
                          <a:latin typeface="CiscoSansTT" panose="020B0503020201020303" pitchFamily="34" charset="0"/>
                          <a:ea typeface="+mn-ea"/>
                          <a:cs typeface="CiscoSansTT" panose="020B0503020201020303" pitchFamily="34" charset="0"/>
                        </a:rPr>
                        <a:t>Templates</a:t>
                      </a:r>
                      <a:r>
                        <a:rPr lang="es-ES" sz="1200" b="1" kern="1200" dirty="0">
                          <a:solidFill>
                            <a:schemeClr val="bg1"/>
                          </a:solidFill>
                          <a:latin typeface="CiscoSansTT" panose="020B0503020201020303" pitchFamily="34" charset="0"/>
                          <a:ea typeface="+mn-ea"/>
                          <a:cs typeface="CiscoSansTT" panose="020B0503020201020303" pitchFamily="34" charset="0"/>
                        </a:rPr>
                        <a:t> </a:t>
                      </a:r>
                    </a:p>
                    <a:p>
                      <a:pPr marL="0" algn="ctr" defTabSz="914195" rtl="0" eaLnBrk="1" latinLnBrk="0" hangingPunct="1"/>
                      <a:r>
                        <a:rPr lang="es-ES" sz="1200" b="1" kern="1200" dirty="0">
                          <a:solidFill>
                            <a:schemeClr val="bg1"/>
                          </a:solidFill>
                          <a:latin typeface="CiscoSansTT" panose="020B0503020201020303" pitchFamily="34" charset="0"/>
                          <a:ea typeface="+mn-ea"/>
                          <a:cs typeface="CiscoSansTT" panose="020B0503020201020303" pitchFamily="34" charset="0"/>
                        </a:rPr>
                        <a:t>Control </a:t>
                      </a:r>
                      <a:r>
                        <a:rPr lang="es-ES" sz="1200" b="1" kern="1200" dirty="0" err="1">
                          <a:solidFill>
                            <a:schemeClr val="bg1"/>
                          </a:solidFill>
                          <a:latin typeface="CiscoSansTT" panose="020B0503020201020303" pitchFamily="34" charset="0"/>
                          <a:ea typeface="+mn-ea"/>
                          <a:cs typeface="CiscoSansTT" panose="020B0503020201020303" pitchFamily="34" charset="0"/>
                        </a:rPr>
                        <a:t>Policies</a:t>
                      </a:r>
                      <a:r>
                        <a:rPr lang="es-ES" sz="1200" b="1" kern="1200" dirty="0">
                          <a:solidFill>
                            <a:schemeClr val="bg1"/>
                          </a:solidFill>
                          <a:latin typeface="CiscoSansTT" panose="020B0503020201020303" pitchFamily="34" charset="0"/>
                          <a:ea typeface="+mn-ea"/>
                          <a:cs typeface="CiscoSansTT" panose="020B0503020201020303" pitchFamily="34" charset="0"/>
                        </a:rPr>
                        <a:t> (</a:t>
                      </a:r>
                      <a:r>
                        <a:rPr lang="es-ES" sz="1200" b="1" kern="1200" dirty="0" err="1">
                          <a:solidFill>
                            <a:schemeClr val="bg1"/>
                          </a:solidFill>
                          <a:latin typeface="CiscoSansTT" panose="020B0503020201020303" pitchFamily="34" charset="0"/>
                          <a:ea typeface="+mn-ea"/>
                          <a:cs typeface="CiscoSansTT" panose="020B0503020201020303" pitchFamily="34" charset="0"/>
                        </a:rPr>
                        <a:t>Lab</a:t>
                      </a:r>
                      <a:r>
                        <a:rPr lang="es-ES" sz="1200" b="1" kern="1200" dirty="0">
                          <a:solidFill>
                            <a:schemeClr val="bg1"/>
                          </a:solidFill>
                          <a:latin typeface="CiscoSansTT" panose="020B0503020201020303" pitchFamily="34" charset="0"/>
                          <a:ea typeface="+mn-ea"/>
                          <a:cs typeface="CiscoSansTT" panose="020B0503020201020303" pitchFamily="34" charset="0"/>
                        </a:rPr>
                        <a:t>)</a:t>
                      </a:r>
                    </a:p>
                    <a:p>
                      <a:pPr marL="0" algn="ctr" defTabSz="914195" rtl="0" eaLnBrk="1" latinLnBrk="0" hangingPunct="1"/>
                      <a:r>
                        <a:rPr lang="es-ES" sz="1200" b="1" kern="1200" dirty="0">
                          <a:solidFill>
                            <a:schemeClr val="bg1"/>
                          </a:solidFill>
                          <a:latin typeface="CiscoSansTT" panose="020B0503020201020303" pitchFamily="34" charset="0"/>
                          <a:ea typeface="+mn-ea"/>
                          <a:cs typeface="CiscoSansTT" panose="020B0503020201020303" pitchFamily="34" charset="0"/>
                        </a:rPr>
                        <a:t>Data </a:t>
                      </a:r>
                      <a:r>
                        <a:rPr lang="es-ES" sz="1200" b="1" kern="1200" dirty="0" err="1">
                          <a:solidFill>
                            <a:schemeClr val="bg1"/>
                          </a:solidFill>
                          <a:latin typeface="CiscoSansTT" panose="020B0503020201020303" pitchFamily="34" charset="0"/>
                          <a:ea typeface="+mn-ea"/>
                          <a:cs typeface="CiscoSansTT" panose="020B0503020201020303" pitchFamily="34" charset="0"/>
                        </a:rPr>
                        <a:t>Policies</a:t>
                      </a:r>
                      <a:r>
                        <a:rPr lang="es-ES" sz="1200" b="1" kern="1200" dirty="0">
                          <a:solidFill>
                            <a:schemeClr val="bg1"/>
                          </a:solidFill>
                          <a:latin typeface="CiscoSansTT" panose="020B0503020201020303" pitchFamily="34" charset="0"/>
                          <a:ea typeface="+mn-ea"/>
                          <a:cs typeface="CiscoSansTT" panose="020B0503020201020303" pitchFamily="34" charset="0"/>
                        </a:rPr>
                        <a:t> (</a:t>
                      </a:r>
                      <a:r>
                        <a:rPr lang="es-ES" sz="1200" b="1" kern="1200" dirty="0" err="1">
                          <a:solidFill>
                            <a:schemeClr val="bg1"/>
                          </a:solidFill>
                          <a:latin typeface="CiscoSansTT" panose="020B0503020201020303" pitchFamily="34" charset="0"/>
                          <a:ea typeface="+mn-ea"/>
                          <a:cs typeface="CiscoSansTT" panose="020B0503020201020303" pitchFamily="34" charset="0"/>
                        </a:rPr>
                        <a:t>Lab</a:t>
                      </a:r>
                      <a:r>
                        <a:rPr lang="es-ES" sz="1200" b="1" kern="1200" dirty="0">
                          <a:solidFill>
                            <a:schemeClr val="bg1"/>
                          </a:solidFill>
                          <a:latin typeface="CiscoSansTT" panose="020B0503020201020303" pitchFamily="34" charset="0"/>
                          <a:ea typeface="+mn-ea"/>
                          <a:cs typeface="CiscoSansTT" panose="020B0503020201020303" pitchFamily="34" charset="0"/>
                        </a:rPr>
                        <a:t>)</a:t>
                      </a:r>
                    </a:p>
                    <a:p>
                      <a:pPr marL="0" algn="ctr" defTabSz="914195" rtl="0" eaLnBrk="1" latinLnBrk="0" hangingPunct="1"/>
                      <a:r>
                        <a:rPr lang="es-ES" sz="1200" b="1" kern="1200" dirty="0" err="1">
                          <a:solidFill>
                            <a:schemeClr val="bg1"/>
                          </a:solidFill>
                          <a:latin typeface="CiscoSansTT" panose="020B0503020201020303" pitchFamily="34" charset="0"/>
                          <a:ea typeface="+mn-ea"/>
                          <a:cs typeface="CiscoSansTT" panose="020B0503020201020303" pitchFamily="34" charset="0"/>
                        </a:rPr>
                        <a:t>Application</a:t>
                      </a:r>
                      <a:r>
                        <a:rPr lang="es-ES" sz="1200" b="1" kern="1200" dirty="0">
                          <a:solidFill>
                            <a:schemeClr val="bg1"/>
                          </a:solidFill>
                          <a:latin typeface="CiscoSansTT" panose="020B0503020201020303" pitchFamily="34" charset="0"/>
                          <a:ea typeface="+mn-ea"/>
                          <a:cs typeface="CiscoSansTT" panose="020B0503020201020303" pitchFamily="34" charset="0"/>
                        </a:rPr>
                        <a:t> </a:t>
                      </a:r>
                      <a:r>
                        <a:rPr lang="es-ES" sz="1200" b="1" kern="1200" dirty="0" err="1">
                          <a:solidFill>
                            <a:schemeClr val="bg1"/>
                          </a:solidFill>
                          <a:latin typeface="CiscoSansTT" panose="020B0503020201020303" pitchFamily="34" charset="0"/>
                          <a:ea typeface="+mn-ea"/>
                          <a:cs typeface="CiscoSansTT" panose="020B0503020201020303" pitchFamily="34" charset="0"/>
                        </a:rPr>
                        <a:t>Aware</a:t>
                      </a:r>
                      <a:r>
                        <a:rPr lang="es-ES" sz="1200" b="1" kern="1200" dirty="0">
                          <a:solidFill>
                            <a:schemeClr val="bg1"/>
                          </a:solidFill>
                          <a:latin typeface="CiscoSansTT" panose="020B0503020201020303" pitchFamily="34" charset="0"/>
                          <a:ea typeface="+mn-ea"/>
                          <a:cs typeface="CiscoSansTT" panose="020B0503020201020303" pitchFamily="34" charset="0"/>
                        </a:rPr>
                        <a:t> </a:t>
                      </a:r>
                      <a:r>
                        <a:rPr lang="es-ES" sz="1200" b="1" kern="1200" dirty="0" err="1">
                          <a:solidFill>
                            <a:schemeClr val="bg1"/>
                          </a:solidFill>
                          <a:latin typeface="CiscoSansTT" panose="020B0503020201020303" pitchFamily="34" charset="0"/>
                          <a:ea typeface="+mn-ea"/>
                          <a:cs typeface="CiscoSansTT" panose="020B0503020201020303" pitchFamily="34" charset="0"/>
                        </a:rPr>
                        <a:t>Routing</a:t>
                      </a:r>
                      <a:r>
                        <a:rPr lang="es-ES" sz="1200" b="1" kern="1200" dirty="0">
                          <a:solidFill>
                            <a:schemeClr val="bg1"/>
                          </a:solidFill>
                          <a:latin typeface="CiscoSansTT" panose="020B0503020201020303" pitchFamily="34" charset="0"/>
                          <a:ea typeface="+mn-ea"/>
                          <a:cs typeface="CiscoSansTT" panose="020B0503020201020303" pitchFamily="34" charset="0"/>
                        </a:rPr>
                        <a:t> (</a:t>
                      </a:r>
                      <a:r>
                        <a:rPr lang="es-ES" sz="1200" b="1" kern="1200" dirty="0" err="1">
                          <a:solidFill>
                            <a:schemeClr val="bg1"/>
                          </a:solidFill>
                          <a:latin typeface="CiscoSansTT" panose="020B0503020201020303" pitchFamily="34" charset="0"/>
                          <a:ea typeface="+mn-ea"/>
                          <a:cs typeface="CiscoSansTT" panose="020B0503020201020303" pitchFamily="34" charset="0"/>
                        </a:rPr>
                        <a:t>Lab</a:t>
                      </a:r>
                      <a:r>
                        <a:rPr lang="es-ES" sz="1200" b="1" kern="1200" dirty="0">
                          <a:solidFill>
                            <a:schemeClr val="bg1"/>
                          </a:solidFill>
                          <a:latin typeface="CiscoSansTT" panose="020B0503020201020303" pitchFamily="34" charset="0"/>
                          <a:ea typeface="+mn-ea"/>
                          <a:cs typeface="CiscoSansTT" panose="020B0503020201020303" pitchFamily="34" charset="0"/>
                        </a:rPr>
                        <a:t>)</a:t>
                      </a:r>
                    </a:p>
                    <a:p>
                      <a:pPr algn="ctr" defTabSz="685766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1200" b="1" kern="0" dirty="0">
                          <a:solidFill>
                            <a:prstClr val="white"/>
                          </a:solidFill>
                          <a:latin typeface="CiscoSansTT" panose="020B0503020201020303" pitchFamily="34" charset="0"/>
                          <a:cs typeface="CiscoSansTT" panose="020B0503020201020303" pitchFamily="34" charset="0"/>
                        </a:rPr>
                        <a:t>…much more…</a:t>
                      </a:r>
                    </a:p>
                  </a:txBody>
                  <a:tcPr marL="121920" marR="121920" marT="60960" marB="6096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195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s-ES" sz="1200" b="1" kern="0" dirty="0">
                          <a:solidFill>
                            <a:prstClr val="white"/>
                          </a:solidFill>
                          <a:latin typeface="CiscoSansTT" panose="020B0503020201020303" pitchFamily="34" charset="0"/>
                          <a:ea typeface="+mn-ea"/>
                          <a:cs typeface="CiscoSansTT" panose="020B0503020201020303" pitchFamily="34" charset="0"/>
                        </a:rPr>
                        <a:t>• Day 1: DNA Center </a:t>
                      </a:r>
                      <a:r>
                        <a:rPr lang="es-ES" sz="1200" b="1" kern="0" dirty="0" err="1">
                          <a:solidFill>
                            <a:prstClr val="white"/>
                          </a:solidFill>
                          <a:latin typeface="CiscoSansTT" panose="020B0503020201020303" pitchFamily="34" charset="0"/>
                          <a:ea typeface="+mn-ea"/>
                          <a:cs typeface="CiscoSansTT" panose="020B0503020201020303" pitchFamily="34" charset="0"/>
                        </a:rPr>
                        <a:t>Programmability</a:t>
                      </a:r>
                      <a:r>
                        <a:rPr lang="es-ES" sz="1200" b="1" kern="0" dirty="0">
                          <a:solidFill>
                            <a:prstClr val="white"/>
                          </a:solidFill>
                          <a:latin typeface="CiscoSansTT" panose="020B0503020201020303" pitchFamily="34" charset="0"/>
                          <a:ea typeface="+mn-ea"/>
                          <a:cs typeface="CiscoSansTT" panose="020B0503020201020303" pitchFamily="34" charset="0"/>
                        </a:rPr>
                        <a:t>, </a:t>
                      </a:r>
                      <a:r>
                        <a:rPr lang="es-ES" sz="1200" b="1" kern="0" dirty="0" err="1">
                          <a:solidFill>
                            <a:prstClr val="white"/>
                          </a:solidFill>
                          <a:latin typeface="CiscoSansTT" panose="020B0503020201020303" pitchFamily="34" charset="0"/>
                          <a:ea typeface="+mn-ea"/>
                          <a:cs typeface="CiscoSansTT" panose="020B0503020201020303" pitchFamily="34" charset="0"/>
                        </a:rPr>
                        <a:t>Automation</a:t>
                      </a:r>
                      <a:r>
                        <a:rPr lang="es-ES" sz="1200" b="1" kern="0" dirty="0">
                          <a:solidFill>
                            <a:prstClr val="white"/>
                          </a:solidFill>
                          <a:latin typeface="CiscoSansTT" panose="020B0503020201020303" pitchFamily="34" charset="0"/>
                          <a:ea typeface="+mn-ea"/>
                          <a:cs typeface="CiscoSansTT" panose="020B0503020201020303" pitchFamily="34" charset="0"/>
                        </a:rPr>
                        <a:t>, </a:t>
                      </a:r>
                      <a:r>
                        <a:rPr lang="es-ES" sz="1200" b="1" kern="0" dirty="0" err="1">
                          <a:solidFill>
                            <a:prstClr val="white"/>
                          </a:solidFill>
                          <a:latin typeface="CiscoSansTT" panose="020B0503020201020303" pitchFamily="34" charset="0"/>
                          <a:ea typeface="+mn-ea"/>
                          <a:cs typeface="CiscoSansTT" panose="020B0503020201020303" pitchFamily="34" charset="0"/>
                        </a:rPr>
                        <a:t>Analytics</a:t>
                      </a:r>
                      <a:br>
                        <a:rPr lang="es-ES" sz="1200" b="1" kern="0" dirty="0">
                          <a:solidFill>
                            <a:prstClr val="white"/>
                          </a:solidFill>
                          <a:latin typeface="CiscoSansTT" panose="020B0503020201020303" pitchFamily="34" charset="0"/>
                          <a:ea typeface="+mn-ea"/>
                          <a:cs typeface="CiscoSansTT" panose="020B0503020201020303" pitchFamily="34" charset="0"/>
                        </a:rPr>
                      </a:br>
                      <a:r>
                        <a:rPr lang="es-ES" sz="1200" b="1" kern="0" dirty="0">
                          <a:solidFill>
                            <a:prstClr val="white"/>
                          </a:solidFill>
                          <a:latin typeface="CiscoSansTT" panose="020B0503020201020303" pitchFamily="34" charset="0"/>
                          <a:ea typeface="+mn-ea"/>
                          <a:cs typeface="CiscoSansTT" panose="020B0503020201020303" pitchFamily="34" charset="0"/>
                        </a:rPr>
                        <a:t>• Day 2: Software </a:t>
                      </a:r>
                      <a:r>
                        <a:rPr lang="es-ES" sz="1200" b="1" kern="0" dirty="0" err="1">
                          <a:solidFill>
                            <a:prstClr val="white"/>
                          </a:solidFill>
                          <a:latin typeface="CiscoSansTT" panose="020B0503020201020303" pitchFamily="34" charset="0"/>
                          <a:ea typeface="+mn-ea"/>
                          <a:cs typeface="CiscoSansTT" panose="020B0503020201020303" pitchFamily="34" charset="0"/>
                        </a:rPr>
                        <a:t>Defined</a:t>
                      </a:r>
                      <a:r>
                        <a:rPr lang="es-ES" sz="1200" b="1" kern="0" dirty="0">
                          <a:solidFill>
                            <a:prstClr val="white"/>
                          </a:solidFill>
                          <a:latin typeface="CiscoSansTT" panose="020B0503020201020303" pitchFamily="34" charset="0"/>
                          <a:ea typeface="+mn-ea"/>
                          <a:cs typeface="CiscoSansTT" panose="020B0503020201020303" pitchFamily="34" charset="0"/>
                        </a:rPr>
                        <a:t> Access</a:t>
                      </a:r>
                      <a:br>
                        <a:rPr lang="es-ES" sz="1200" b="1" kern="0" dirty="0">
                          <a:solidFill>
                            <a:prstClr val="white"/>
                          </a:solidFill>
                          <a:latin typeface="CiscoSansTT" panose="020B0503020201020303" pitchFamily="34" charset="0"/>
                          <a:ea typeface="+mn-ea"/>
                          <a:cs typeface="CiscoSansTT" panose="020B0503020201020303" pitchFamily="34" charset="0"/>
                        </a:rPr>
                      </a:br>
                      <a:r>
                        <a:rPr lang="es-ES" sz="1200" b="1" kern="0" dirty="0">
                          <a:solidFill>
                            <a:prstClr val="white"/>
                          </a:solidFill>
                          <a:latin typeface="CiscoSansTT" panose="020B0503020201020303" pitchFamily="34" charset="0"/>
                          <a:ea typeface="+mn-ea"/>
                          <a:cs typeface="CiscoSansTT" panose="020B0503020201020303" pitchFamily="34" charset="0"/>
                        </a:rPr>
                        <a:t>• Day 3: DNA Security</a:t>
                      </a:r>
                      <a:br>
                        <a:rPr lang="es-ES" sz="1200" b="1" kern="0" dirty="0">
                          <a:solidFill>
                            <a:prstClr val="white"/>
                          </a:solidFill>
                          <a:latin typeface="CiscoSansTT" panose="020B0503020201020303" pitchFamily="34" charset="0"/>
                          <a:ea typeface="+mn-ea"/>
                          <a:cs typeface="CiscoSansTT" panose="020B0503020201020303" pitchFamily="34" charset="0"/>
                        </a:rPr>
                      </a:br>
                      <a:r>
                        <a:rPr lang="es-ES" sz="1200" b="1" kern="0" dirty="0">
                          <a:solidFill>
                            <a:prstClr val="white"/>
                          </a:solidFill>
                          <a:latin typeface="CiscoSansTT" panose="020B0503020201020303" pitchFamily="34" charset="0"/>
                          <a:ea typeface="+mn-ea"/>
                          <a:cs typeface="CiscoSansTT" panose="020B0503020201020303" pitchFamily="34" charset="0"/>
                        </a:rPr>
                        <a:t>• Day 4: SD-WAN</a:t>
                      </a:r>
                      <a:endParaRPr lang="en-US" sz="1200" b="1" kern="0" dirty="0">
                        <a:solidFill>
                          <a:prstClr val="white"/>
                        </a:solidFill>
                        <a:latin typeface="CiscoSansTT" panose="020B0503020201020303" pitchFamily="34" charset="0"/>
                        <a:ea typeface="+mn-ea"/>
                        <a:cs typeface="CiscoSansTT" panose="020B0503020201020303" pitchFamily="34" charset="0"/>
                      </a:endParaRPr>
                    </a:p>
                  </a:txBody>
                  <a:tcPr marL="121920" marR="121920" marT="60960" marB="6096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 bwMode="auto">
          <a:xfrm>
            <a:off x="0" y="62001"/>
            <a:ext cx="11198285" cy="28324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121899" tIns="60949" rIns="121899" bIns="60949" numCol="1" anchor="ctr" anchorCtr="0" compatLnSpc="1">
            <a:prstTxWarp prst="textNoShape">
              <a:avLst/>
            </a:prstTxWarp>
          </a:bodyPr>
          <a:lstStyle>
            <a:lvl1pPr algn="l" defTabSz="684196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lang="en-US" sz="2800" b="0" i="0" kern="1200">
                <a:solidFill>
                  <a:schemeClr val="tx2"/>
                </a:solidFill>
                <a:latin typeface="+mj-lt"/>
                <a:ea typeface="CiscoSansTT Thin" charset="0"/>
                <a:cs typeface="CiscoSansTT Thin" charset="0"/>
              </a:defRPr>
            </a:lvl1pPr>
            <a:lvl2pPr algn="l" defTabSz="684196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2pPr>
            <a:lvl3pPr algn="l" defTabSz="684196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3pPr>
            <a:lvl4pPr algn="l" defTabSz="684196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4pPr>
            <a:lvl5pPr algn="l" defTabSz="684196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5pPr>
            <a:lvl6pPr marL="457189" algn="l" defTabSz="684196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6pPr>
            <a:lvl7pPr marL="914378" algn="l" defTabSz="684196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7pPr>
            <a:lvl8pPr marL="1371566" algn="l" defTabSz="684196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8pPr>
            <a:lvl9pPr marL="1828754" algn="l" defTabSz="684196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2148">
              <a:defRPr/>
            </a:pPr>
            <a:r>
              <a:rPr lang="en-US" sz="2400" dirty="0">
                <a:solidFill>
                  <a:srgbClr val="005073"/>
                </a:solidFill>
              </a:rPr>
              <a:t>Enterprise Networking: Partner Training Options</a:t>
            </a:r>
          </a:p>
        </p:txBody>
      </p:sp>
    </p:spTree>
    <p:extLst>
      <p:ext uri="{BB962C8B-B14F-4D97-AF65-F5344CB8AC3E}">
        <p14:creationId xmlns:p14="http://schemas.microsoft.com/office/powerpoint/2010/main" val="2559852742"/>
      </p:ext>
    </p:extLst>
  </p:cSld>
  <p:clrMapOvr>
    <a:masterClrMapping/>
  </p:clrMapOvr>
</p:sld>
</file>

<file path=ppt/theme/theme1.xml><?xml version="1.0" encoding="utf-8"?>
<a:theme xmlns:a="http://schemas.openxmlformats.org/drawingml/2006/main" name="16x9_Cool_Template">
  <a:themeElements>
    <a:clrScheme name="Custom 1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17406D"/>
      </a:hlink>
      <a:folHlink>
        <a:srgbClr val="85DFD0"/>
      </a:folHlink>
    </a:clrScheme>
    <a:fontScheme name="Cisco 2014">
      <a:majorFont>
        <a:latin typeface="CiscoSansTT ExtraLight"/>
        <a:ea typeface=""/>
        <a:cs typeface=""/>
      </a:majorFont>
      <a:minorFont>
        <a:latin typeface="CiscoSansTT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6"/>
        </a:solidFill>
        <a:ln>
          <a:noFill/>
        </a:ln>
        <a:effectLst>
          <a:outerShdw blurRad="76200" dist="50800" dir="5400000" algn="ctr" rotWithShape="0">
            <a:srgbClr val="000000">
              <a:alpha val="27000"/>
            </a:srgbClr>
          </a:outerShdw>
        </a:effectLst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1450</Words>
  <Application>Microsoft Office PowerPoint</Application>
  <PresentationFormat>Breedbeeld</PresentationFormat>
  <Paragraphs>312</Paragraphs>
  <Slides>11</Slides>
  <Notes>8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9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21" baseType="lpstr">
      <vt:lpstr>Arial</vt:lpstr>
      <vt:lpstr>Calibri</vt:lpstr>
      <vt:lpstr>Calibri Light</vt:lpstr>
      <vt:lpstr>Ciscolight</vt:lpstr>
      <vt:lpstr>CiscoSansTT</vt:lpstr>
      <vt:lpstr>CiscoSansTT ExtraLight</vt:lpstr>
      <vt:lpstr>CiscoSansTT Light</vt:lpstr>
      <vt:lpstr>Symbol</vt:lpstr>
      <vt:lpstr>Wingdings</vt:lpstr>
      <vt:lpstr>16x9_Cool_Template</vt:lpstr>
      <vt:lpstr>DNA/SDA Playbook DNA/SDA Useful Resources for Partner Enablement and Support     February 2020   </vt:lpstr>
      <vt:lpstr>SD-Access Learning Phase</vt:lpstr>
      <vt:lpstr>SD-Access Planning and Design Phase</vt:lpstr>
      <vt:lpstr>SD-Access Implementation Phase</vt:lpstr>
      <vt:lpstr>SD-Access Additional Resources</vt:lpstr>
      <vt:lpstr>EMEAR Partner Enablement Instructor-led and Virtual EN/SDA trainings </vt:lpstr>
      <vt:lpstr>Program Platforms</vt:lpstr>
      <vt:lpstr>EMEAR Partner Enablement - Hub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DNA/SDA Playbook DNA/SDA Useful Resources for Partner Enablement and Support     January 2020</dc:title>
  <dc:creator>Marcos Jimena (mjimena)</dc:creator>
  <cp:lastModifiedBy>Joanne Timmerman | ContentXperience</cp:lastModifiedBy>
  <cp:revision>13</cp:revision>
  <dcterms:created xsi:type="dcterms:W3CDTF">2020-01-17T10:14:22Z</dcterms:created>
  <dcterms:modified xsi:type="dcterms:W3CDTF">2020-03-04T09:47:34Z</dcterms:modified>
</cp:coreProperties>
</file>